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80_5A232436.xml" ContentType="application/vnd.ms-powerpoint.comments+xml"/>
  <Override PartName="/ppt/comments/modernComment_18B_84C56E55.xml" ContentType="application/vnd.ms-powerpoint.comments+xml"/>
  <Override PartName="/ppt/comments/modernComment_182_98A53C68.xml" ContentType="application/vnd.ms-powerpoint.comments+xml"/>
  <Override PartName="/ppt/comments/modernComment_184_956E759F.xml" ContentType="application/vnd.ms-powerpoint.comments+xml"/>
  <Override PartName="/ppt/comments/modernComment_185_D750AC24.xml" ContentType="application/vnd.ms-powerpoint.comments+xml"/>
  <Override PartName="/ppt/comments/modernComment_187_F46A3923.xml" ContentType="application/vnd.ms-powerpoint.comments+xml"/>
  <Override PartName="/ppt/comments/modernComment_188_EF175CEC.xml" ContentType="application/vnd.ms-powerpoint.comments+xml"/>
  <Override PartName="/ppt/comments/modernComment_189_5EF90F7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82" r:id="rId5"/>
    <p:sldId id="384" r:id="rId6"/>
    <p:sldId id="395" r:id="rId7"/>
    <p:sldId id="386" r:id="rId8"/>
    <p:sldId id="388" r:id="rId9"/>
    <p:sldId id="389" r:id="rId10"/>
    <p:sldId id="390" r:id="rId11"/>
    <p:sldId id="391" r:id="rId12"/>
    <p:sldId id="392" r:id="rId13"/>
    <p:sldId id="393" r:id="rId14"/>
    <p:sldId id="394" r:id="rId15"/>
    <p:sldId id="396" r:id="rId16"/>
    <p:sldId id="397" r:id="rId17"/>
    <p:sldId id="398" r:id="rId18"/>
    <p:sldId id="399" r:id="rId19"/>
    <p:sldId id="400" r:id="rId20"/>
    <p:sldId id="401" r:id="rId21"/>
    <p:sldId id="40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69B31D63-6B9C-4112-9EA6-CB142D47AA0B}">
          <p14:sldIdLst/>
        </p14:section>
        <p14:section name="Presentation" id="{B972C155-D5BF-46A7-B591-A42909CFC1FA}">
          <p14:sldIdLst>
            <p14:sldId id="382"/>
            <p14:sldId id="384"/>
            <p14:sldId id="395"/>
            <p14:sldId id="386"/>
            <p14:sldId id="388"/>
            <p14:sldId id="389"/>
            <p14:sldId id="390"/>
            <p14:sldId id="391"/>
            <p14:sldId id="392"/>
            <p14:sldId id="393"/>
            <p14:sldId id="394"/>
            <p14:sldId id="396"/>
            <p14:sldId id="397"/>
            <p14:sldId id="398"/>
            <p14:sldId id="399"/>
            <p14:sldId id="400"/>
            <p14:sldId id="401"/>
            <p14:sldId id="402"/>
          </p14:sldIdLst>
        </p14:section>
        <p14:section name="Example slides" id="{A12DDE94-9122-471F-A170-92CC70C92271}">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65057-0264-C146-AA65-0027D3A3212E}" name="PerErik Nordman" initials="PN" userId="S::pererik.nordman@aspia.se::9d39e62d-4862-4eb7-bf6f-214cdf21ad4d" providerId="AD"/>
  <p188:author id="{918C5F5C-D8B3-B809-E1BF-E16475C67E5E}" name="Gustav Ringbom" initials="GR" userId="S::gustav.ringbom@aspia.se::a25b3d40-44e8-49ae-8f27-35b405e96410" providerId="AD"/>
  <p188:author id="{58730D5D-F8F0-3183-7BA4-27CC6A6F1007}" name="Sami Saarela" initials="SS" userId="S::sami.saarela@aspiagroup.com::e9d0269f-21e7-4fe1-8738-fc6b430130ff" providerId="AD"/>
  <p188:author id="{1988E0C7-E83F-4177-24B5-A7F2830F44BC}" name="Sebastian Söderhäll" initials="SS" userId="S::sebastian.soderhall@aspia.se::add66ea1-3e0b-4e3c-8263-b7e139d7264c" providerId="AD"/>
  <p188:author id="{A9DDF7FA-16CF-BC9D-0962-9A35E7CDD905}" name="Anneli Halldn" initials="AH" userId="S::anneli.halldn@aspia.se::004fe233-20b7-402e-94fd-88d19f2897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4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0550F-02AD-8266-C058-9CBE3CE43B4B}" v="61" dt="2026-06-05T10:33:55.880"/>
    <p1510:client id="{C7647CB2-1049-4E19-8313-3081993590CD}" v="368" dt="2026-06-05T10:20:52.144"/>
  </p1510:revLst>
</p1510:revInfo>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omments/modernComment_180_5A232436.xml><?xml version="1.0" encoding="utf-8"?>
<p188:cmLst xmlns:a="http://schemas.openxmlformats.org/drawingml/2006/main" xmlns:r="http://schemas.openxmlformats.org/officeDocument/2006/relationships" xmlns:p188="http://schemas.microsoft.com/office/powerpoint/2018/8/main">
  <p188:cm id="{47112CD1-2285-4881-BE71-1E99F0C960F9}" authorId="{1988E0C7-E83F-4177-24B5-A7F2830F44BC}" status="resolved" created="2026-03-02T17:24:35.444" complete="100000">
    <ac:txMkLst xmlns:ac="http://schemas.microsoft.com/office/drawing/2013/main/command">
      <pc:docMk xmlns:pc="http://schemas.microsoft.com/office/powerpoint/2013/main/command"/>
      <pc:sldMk xmlns:pc="http://schemas.microsoft.com/office/powerpoint/2013/main/command" cId="1512252470" sldId="384"/>
      <ac:spMk id="4" creationId="{9061D507-DFAF-593E-511D-4BA2FD17A91F}"/>
      <ac:txMk cp="0">
        <ac:context len="452" hash="2479907091"/>
      </ac:txMk>
    </ac:txMkLst>
    <p188:pos x="5386551" y="1576551"/>
    <p188:txBody>
      <a:bodyPr/>
      <a:lstStyle/>
      <a:p>
        <a:r>
          <a:rPr lang="sv-SE"/>
          <a:t>"You will need to complete MFA the first time you log in."</a:t>
        </a:r>
      </a:p>
    </p188:txBody>
    <p188:extLst>
      <p:ext xmlns:p="http://schemas.openxmlformats.org/presentationml/2006/main" uri="{57CB4572-C831-44C2-8A1C-0ADB6CCDFE69}">
        <p223:reactions xmlns:p223="http://schemas.microsoft.com/office/powerpoint/2022/03/main">
          <p223:rxn type="👍">
            <p223:instance time="2026-03-04T09:52:01.830" authorId="{A9DDF7FA-16CF-BC9D-0962-9A35E7CDD905}"/>
          </p223:rxn>
        </p223:reactions>
      </p:ext>
    </p188:extLst>
  </p188:cm>
  <p188:cm id="{7D8B651E-B29E-4D5F-9A4F-BEB3786DD71B}" authorId="{918C5F5C-D8B3-B809-E1BF-E16475C67E5E}" status="resolved" created="2026-03-03T09:21:58.839" complete="100000">
    <ac:txMkLst xmlns:ac="http://schemas.microsoft.com/office/drawing/2013/main/command">
      <pc:docMk xmlns:pc="http://schemas.microsoft.com/office/powerpoint/2013/main/command"/>
      <pc:sldMk xmlns:pc="http://schemas.microsoft.com/office/powerpoint/2013/main/command" cId="1512252470" sldId="384"/>
      <ac:spMk id="4" creationId="{9061D507-DFAF-593E-511D-4BA2FD17A91F}"/>
      <ac:txMk cp="0" len="451">
        <ac:context len="452" hash="2479907091"/>
      </ac:txMk>
    </ac:txMkLst>
    <p188:pos x="5282733" y="3145024"/>
    <p188:txBody>
      <a:bodyPr/>
      <a:lstStyle/>
      <a:p>
        <a:r>
          <a:rPr lang="sv-SE"/>
          <a:t>I think we need to consider that this might be delivered as pdf or even that users print it so we should write the full url
</a:t>
        </a:r>
      </a:p>
    </p188:txBody>
    <p188:extLst>
      <p:ext xmlns:p="http://schemas.openxmlformats.org/presentationml/2006/main" uri="{57CB4572-C831-44C2-8A1C-0ADB6CCDFE69}">
        <p223:reactions xmlns:p223="http://schemas.microsoft.com/office/powerpoint/2022/03/main">
          <p223:rxn type="👍">
            <p223:instance time="2026-03-03T10:20:38.176" authorId="{1988E0C7-E83F-4177-24B5-A7F2830F44BC}"/>
            <p223:instance time="2026-03-04T09:52:10.568" authorId="{A9DDF7FA-16CF-BC9D-0962-9A35E7CDD905}"/>
          </p223:rxn>
        </p223:reactions>
      </p:ext>
    </p188:extLst>
  </p188:cm>
</p188:cmLst>
</file>

<file path=ppt/comments/modernComment_182_98A53C68.xml><?xml version="1.0" encoding="utf-8"?>
<p188:cmLst xmlns:a="http://schemas.openxmlformats.org/drawingml/2006/main" xmlns:r="http://schemas.openxmlformats.org/officeDocument/2006/relationships" xmlns:p188="http://schemas.microsoft.com/office/powerpoint/2018/8/main">
  <p188:cm id="{5CADEC77-C944-4179-B01F-142DF558FA30}" authorId="{1988E0C7-E83F-4177-24B5-A7F2830F44BC}" status="resolved" created="2026-03-02T17:27:20.324" complete="100000">
    <ac:txMkLst xmlns:ac="http://schemas.microsoft.com/office/drawing/2013/main/command">
      <pc:docMk xmlns:pc="http://schemas.microsoft.com/office/powerpoint/2013/main/command"/>
      <pc:sldMk xmlns:pc="http://schemas.microsoft.com/office/powerpoint/2013/main/command" cId="2560965736" sldId="386"/>
      <ac:spMk id="4" creationId="{EC41FEB4-241A-897B-CAD2-3AFD30574634}"/>
      <ac:txMk cp="40">
        <ac:context len="118" hash="2916102117"/>
      </ac:txMk>
    </ac:txMkLst>
    <p188:pos x="1352723" y="991267"/>
    <p188:txBody>
      <a:bodyPr/>
      <a:lstStyle/>
      <a:p>
        <a:r>
          <a:rPr lang="en-SE"/>
          <a:t>“with your Aspia team” som vi säger I titeln till vänster?</a:t>
        </a:r>
      </a:p>
    </p188:txBody>
    <p188:extLst>
      <p:ext xmlns:p="http://schemas.openxmlformats.org/presentationml/2006/main" uri="{57CB4572-C831-44C2-8A1C-0ADB6CCDFE69}">
        <p223:reactions xmlns:p223="http://schemas.microsoft.com/office/powerpoint/2022/03/main">
          <p223:rxn type="👍">
            <p223:instance time="2026-03-03T09:22:56.542" authorId="{918C5F5C-D8B3-B809-E1BF-E16475C67E5E}"/>
            <p223:instance time="2026-03-04T10:01:14.437" authorId="{A9DDF7FA-16CF-BC9D-0962-9A35E7CDD905}"/>
          </p223:rxn>
        </p223:reactions>
      </p:ext>
    </p188:extLst>
  </p188:cm>
  <p188:cm id="{EA496BF6-D8C0-45B5-B013-CDE09D5E554F}" authorId="{1988E0C7-E83F-4177-24B5-A7F2830F44BC}" status="resolved" created="2026-03-02T17:30:03.938" complete="100000">
    <ac:deMkLst xmlns:ac="http://schemas.microsoft.com/office/drawing/2013/main/command">
      <pc:docMk xmlns:pc="http://schemas.microsoft.com/office/powerpoint/2013/main/command"/>
      <pc:sldMk xmlns:pc="http://schemas.microsoft.com/office/powerpoint/2013/main/command" cId="2560965736" sldId="386"/>
      <ac:picMk id="5" creationId="{D04DD15B-925F-DD22-31F1-61555ECDCE71}"/>
    </ac:deMkLst>
    <p188:replyLst>
      <p188:reply id="{198B7B06-1642-475C-8578-A4EC7059839D}" authorId="{1988E0C7-E83F-4177-24B5-A7F2830F44BC}" created="2026-03-02T17:45:43.567">
        <p188:txBody>
          <a:bodyPr/>
          <a:lstStyle/>
          <a:p>
            <a:r>
              <a:rPr lang="en-SE"/>
              <a:t>Done</a:t>
            </a:r>
          </a:p>
        </p188:txBody>
      </p188:reply>
    </p188:replyLst>
    <p188:txBody>
      <a:bodyPr/>
      <a:lstStyle/>
      <a:p>
        <a:r>
          <a:rPr lang="en-SE"/>
          <a:t>Ska vi Croppa toppen på bilderna, för att få bort “test”? 
Ska vi även runda hörnen för att passa nya brandet lite granna? Även fast alla bilder är från gamla? [@Sara Carlson] [@Emmy Gulliksson] </a:t>
        </a:r>
      </a:p>
    </p188:txBody>
  </p188:cm>
</p188:cmLst>
</file>

<file path=ppt/comments/modernComment_184_956E759F.xml><?xml version="1.0" encoding="utf-8"?>
<p188:cmLst xmlns:a="http://schemas.openxmlformats.org/drawingml/2006/main" xmlns:r="http://schemas.openxmlformats.org/officeDocument/2006/relationships" xmlns:p188="http://schemas.microsoft.com/office/powerpoint/2018/8/main">
  <p188:cm id="{412F39F3-63E8-4BCE-A25E-8D71DFA97878}" authorId="{918C5F5C-D8B3-B809-E1BF-E16475C67E5E}" status="resolved" created="2026-03-03T09:24:19.618" complete="100000">
    <ac:deMkLst xmlns:ac="http://schemas.microsoft.com/office/drawing/2013/main/command">
      <pc:docMk xmlns:pc="http://schemas.microsoft.com/office/powerpoint/2013/main/command"/>
      <pc:sldMk xmlns:pc="http://schemas.microsoft.com/office/powerpoint/2013/main/command" cId="2507044255" sldId="388"/>
      <ac:spMk id="5" creationId="{BFF32760-01E9-0FBD-BAD0-DBD00E4370D8}"/>
    </ac:deMkLst>
    <p188:txBody>
      <a:bodyPr/>
      <a:lstStyle/>
      <a:p>
        <a:r>
          <a:rPr lang="sv-SE"/>
          <a:t>Något om möjlighet att bifoga fil?</a:t>
        </a:r>
      </a:p>
    </p188:txBody>
    <p188:extLst>
      <p:ext xmlns:p="http://schemas.openxmlformats.org/presentationml/2006/main" uri="{57CB4572-C831-44C2-8A1C-0ADB6CCDFE69}">
        <p223:reactions xmlns:p223="http://schemas.microsoft.com/office/powerpoint/2022/03/main">
          <p223:rxn type="👍">
            <p223:instance time="2026-03-04T10:33:12.155" authorId="{A9DDF7FA-16CF-BC9D-0962-9A35E7CDD905}"/>
          </p223:rxn>
        </p223:reactions>
      </p:ext>
    </p188:extLst>
  </p188:cm>
</p188:cmLst>
</file>

<file path=ppt/comments/modernComment_185_D750AC24.xml><?xml version="1.0" encoding="utf-8"?>
<p188:cmLst xmlns:a="http://schemas.openxmlformats.org/drawingml/2006/main" xmlns:r="http://schemas.openxmlformats.org/officeDocument/2006/relationships" xmlns:p188="http://schemas.microsoft.com/office/powerpoint/2018/8/main">
  <p188:cm id="{09354D7D-4FCA-4350-8C53-E0C6E5EE288D}" authorId="{1988E0C7-E83F-4177-24B5-A7F2830F44BC}" status="resolved" created="2026-03-02T17:41:57.551" complete="100000">
    <ac:deMkLst xmlns:ac="http://schemas.microsoft.com/office/drawing/2013/main/command">
      <pc:docMk xmlns:pc="http://schemas.microsoft.com/office/powerpoint/2013/main/command"/>
      <pc:sldMk xmlns:pc="http://schemas.microsoft.com/office/powerpoint/2013/main/command" cId="3612388388" sldId="389"/>
      <ac:picMk id="15" creationId="{3700C081-017C-E310-E7B6-8EDAB8587510}"/>
    </ac:deMkLst>
    <p188:replyLst>
      <p188:reply id="{1DF48182-F58B-47FA-A7D6-26D8A9FE33F2}" authorId="{1988E0C7-E83F-4177-24B5-A7F2830F44BC}" created="2026-03-03T10:23:05.171">
        <p188:txBody>
          <a:bodyPr/>
          <a:lstStyle/>
          <a:p>
            <a:r>
              <a:rPr lang="sv-SE"/>
              <a:t>Lade på en ruta och skärmklipp här nu</a:t>
            </a:r>
          </a:p>
        </p188:txBody>
      </p188:reply>
    </p188:replyLst>
    <p188:txBody>
      <a:bodyPr/>
      <a:lstStyle/>
      <a:p>
        <a:r>
          <a:rPr lang="en-SE"/>
          <a:t>Klippa in bild över testbolagets namn så alla bilder har samma företagsnamn?</a:t>
        </a:r>
      </a:p>
    </p188:txBody>
  </p188:cm>
</p188:cmLst>
</file>

<file path=ppt/comments/modernComment_187_F46A3923.xml><?xml version="1.0" encoding="utf-8"?>
<p188:cmLst xmlns:a="http://schemas.openxmlformats.org/drawingml/2006/main" xmlns:r="http://schemas.openxmlformats.org/officeDocument/2006/relationships" xmlns:p188="http://schemas.microsoft.com/office/powerpoint/2018/8/main">
  <p188:cm id="{B40586CA-44E1-4B33-A917-ED54516E4506}" authorId="{1988E0C7-E83F-4177-24B5-A7F2830F44BC}" status="resolved" created="2026-03-02T17:33:10.231" complete="100000">
    <ac:txMkLst xmlns:ac="http://schemas.microsoft.com/office/drawing/2013/main/command">
      <pc:docMk xmlns:pc="http://schemas.microsoft.com/office/powerpoint/2013/main/command"/>
      <pc:sldMk xmlns:pc="http://schemas.microsoft.com/office/powerpoint/2013/main/command" cId="4100602147" sldId="391"/>
      <ac:spMk id="2" creationId="{C69D6F65-B3E5-7700-BC4D-0A1A537552C5}"/>
      <ac:txMk cp="0">
        <ac:context len="145" hash="1664117968"/>
      </ac:txMk>
    </ac:txMkLst>
    <p188:pos x="4629993" y="135011"/>
    <p188:txBody>
      <a:bodyPr/>
      <a:lstStyle/>
      <a:p>
        <a:r>
          <a:rPr lang="en-SE"/>
          <a:t>“You can receive a To Do or Approval from your team that you need to act on. You will be notified by email when something requires your attention.”</a:t>
        </a:r>
      </a:p>
    </p188:txBody>
    <p188:extLst>
      <p:ext xmlns:p="http://schemas.openxmlformats.org/presentationml/2006/main" uri="{57CB4572-C831-44C2-8A1C-0ADB6CCDFE69}">
        <p223:reactions xmlns:p223="http://schemas.microsoft.com/office/powerpoint/2022/03/main">
          <p223:rxn type="👍">
            <p223:instance time="2026-03-04T12:15:20.537" authorId="{A9DDF7FA-16CF-BC9D-0962-9A35E7CDD905}"/>
          </p223:rxn>
        </p223:reactions>
      </p:ext>
    </p188:extLst>
  </p188:cm>
  <p188:cm id="{0C239D9C-879D-42BC-BFA5-1EE60118FA24}" authorId="{1988E0C7-E83F-4177-24B5-A7F2830F44BC}" status="resolved" created="2026-03-02T17:34:10.309" complete="100000">
    <ac:txMkLst xmlns:ac="http://schemas.microsoft.com/office/drawing/2013/main/command">
      <pc:docMk xmlns:pc="http://schemas.microsoft.com/office/powerpoint/2013/main/command"/>
      <pc:sldMk xmlns:pc="http://schemas.microsoft.com/office/powerpoint/2013/main/command" cId="4100602147" sldId="391"/>
      <ac:spMk id="7" creationId="{F15B363B-818F-3510-AF5A-5A8F75C3C5B8}"/>
      <ac:txMk cp="137">
        <ac:context len="139" hash="1550780337"/>
      </ac:txMk>
    </ac:txMkLst>
    <p188:pos x="667201" y="375292"/>
    <p188:replyLst>
      <p188:reply id="{9A3B780B-5F5A-40DD-B147-52BDCBEE6708}" authorId="{918C5F5C-D8B3-B809-E1BF-E16475C67E5E}" created="2026-03-03T09:27:04.543">
        <p188:txBody>
          <a:bodyPr/>
          <a:lstStyle/>
          <a:p>
            <a:r>
              <a:rPr lang="sv-SE"/>
              <a:t>”Under the Files tab you can see how the documents have been categorized”</a:t>
            </a:r>
          </a:p>
        </p188:txBody>
      </p188:reply>
    </p188:replyLst>
    <p188:txBody>
      <a:bodyPr/>
      <a:lstStyle/>
      <a:p>
        <a:r>
          <a:rPr lang="en-SE"/>
          <a:t>Formulera om för användarvänlighet?</a:t>
        </a:r>
      </a:p>
    </p188:txBody>
  </p188:cm>
</p188:cmLst>
</file>

<file path=ppt/comments/modernComment_188_EF175CEC.xml><?xml version="1.0" encoding="utf-8"?>
<p188:cmLst xmlns:a="http://schemas.openxmlformats.org/drawingml/2006/main" xmlns:r="http://schemas.openxmlformats.org/officeDocument/2006/relationships" xmlns:p188="http://schemas.microsoft.com/office/powerpoint/2018/8/main">
  <p188:cm id="{57D2D326-A82A-4A11-8BA5-65FACA33CF01}" authorId="{1988E0C7-E83F-4177-24B5-A7F2830F44BC}" status="resolved" created="2026-03-02T17:37:10.801" complete="100000">
    <ac:txMkLst xmlns:ac="http://schemas.microsoft.com/office/drawing/2013/main/command">
      <pc:docMk xmlns:pc="http://schemas.microsoft.com/office/powerpoint/2013/main/command"/>
      <pc:sldMk xmlns:pc="http://schemas.microsoft.com/office/powerpoint/2013/main/command" cId="4011285740" sldId="392"/>
      <ac:spMk id="4" creationId="{2F6D8894-6BD5-91D8-EC7D-E5C949250445}"/>
      <ac:txMk cp="78">
        <ac:context len="158" hash="952125368"/>
      </ac:txMk>
    </ac:txMkLst>
    <p188:pos x="5647829" y="619130"/>
    <p188:txBody>
      <a:bodyPr/>
      <a:lstStyle/>
      <a:p>
        <a:r>
          <a:rPr lang="en-SE"/>
          <a:t>“You can see all documents you have access to, including those shared by your colleagues.”</a:t>
        </a:r>
      </a:p>
    </p188:txBody>
    <p188:extLst>
      <p:ext xmlns:p="http://schemas.openxmlformats.org/presentationml/2006/main" uri="{57CB4572-C831-44C2-8A1C-0ADB6CCDFE69}">
        <p223:reactions xmlns:p223="http://schemas.microsoft.com/office/powerpoint/2022/03/main">
          <p223:rxn type="👍">
            <p223:instance time="2026-03-04T12:15:13.777" authorId="{A9DDF7FA-16CF-BC9D-0962-9A35E7CDD905}"/>
          </p223:rxn>
        </p223:reactions>
      </p:ext>
    </p188:extLst>
  </p188:cm>
  <p188:cm id="{945B9D09-EF05-46A0-A074-A9C25126C46E}" authorId="{1988E0C7-E83F-4177-24B5-A7F2830F44BC}" status="resolved" created="2026-03-02T17:46:20.707" complete="100000">
    <ac:deMkLst xmlns:ac="http://schemas.microsoft.com/office/drawing/2013/main/command">
      <pc:docMk xmlns:pc="http://schemas.microsoft.com/office/powerpoint/2013/main/command"/>
      <pc:sldMk xmlns:pc="http://schemas.microsoft.com/office/powerpoint/2013/main/command" cId="4011285740" sldId="392"/>
      <ac:picMk id="6" creationId="{0CC2D5D3-042C-38C5-42C7-E8A2F4099578}"/>
    </ac:deMkLst>
    <p188:replyLst>
      <p188:reply id="{BA04080C-68FB-4674-B982-733B4C49DB64}" authorId="{A9DDF7FA-16CF-BC9D-0962-9A35E7CDD905}" created="2026-03-04T12:15:11.901">
        <p188:txBody>
          <a:bodyPr/>
          <a:lstStyle/>
          <a:p>
            <a:r>
              <a:rPr lang="en-US"/>
              <a:t>Har använt mallen och försökt manipulera så lite som möljigt</a:t>
            </a:r>
          </a:p>
        </p188:txBody>
      </p188:reply>
    </p188:replyLst>
    <p188:txBody>
      <a:bodyPr/>
      <a:lstStyle/>
      <a:p>
        <a:r>
          <a:rPr lang="en-SE"/>
          <a:t>Minigrej, ska vi ruta in med en gradient brand color?</a:t>
        </a:r>
      </a:p>
    </p188:txBody>
  </p188:cm>
  <p188:cm id="{93C0225D-80E9-4B07-B23D-19D8F4644A38}" authorId="{918C5F5C-D8B3-B809-E1BF-E16475C67E5E}" status="resolved" created="2026-03-03T09:28:32.595" complete="100000">
    <ac:txMkLst xmlns:ac="http://schemas.microsoft.com/office/drawing/2013/main/command">
      <pc:docMk xmlns:pc="http://schemas.microsoft.com/office/powerpoint/2013/main/command"/>
      <pc:sldMk xmlns:pc="http://schemas.microsoft.com/office/powerpoint/2013/main/command" cId="4011285740" sldId="392"/>
      <ac:spMk id="4" creationId="{2F6D8894-6BD5-91D8-EC7D-E5C949250445}"/>
      <ac:txMk cp="0">
        <ac:context len="158" hash="952125368"/>
      </ac:txMk>
    </ac:txMkLst>
    <p188:pos x="5529390" y="362033"/>
    <p188:txBody>
      <a:bodyPr/>
      <a:lstStyle/>
      <a:p>
        <a:r>
          <a:rPr lang="sv-SE"/>
          <a:t>”All documents shared between you and your Aspia team are stored in Documents”</a:t>
        </a:r>
      </a:p>
    </p188:txBody>
    <p188:extLst>
      <p:ext xmlns:p="http://schemas.openxmlformats.org/presentationml/2006/main" uri="{57CB4572-C831-44C2-8A1C-0ADB6CCDFE69}">
        <p223:reactions xmlns:p223="http://schemas.microsoft.com/office/powerpoint/2022/03/main">
          <p223:rxn type="👍">
            <p223:instance time="2026-03-04T12:16:39.737" authorId="{A9DDF7FA-16CF-BC9D-0962-9A35E7CDD905}"/>
          </p223:rxn>
        </p223:reactions>
      </p:ext>
    </p188:extLst>
  </p188:cm>
</p188:cmLst>
</file>

<file path=ppt/comments/modernComment_189_5EF90F77.xml><?xml version="1.0" encoding="utf-8"?>
<p188:cmLst xmlns:a="http://schemas.openxmlformats.org/drawingml/2006/main" xmlns:r="http://schemas.openxmlformats.org/officeDocument/2006/relationships" xmlns:p188="http://schemas.microsoft.com/office/powerpoint/2018/8/main">
  <p188:cm id="{3E84B803-3AE0-41A5-B685-A110D769DD4D}" authorId="{1988E0C7-E83F-4177-24B5-A7F2830F44BC}" status="resolved" created="2026-03-02T17:39:01.795" complete="100000">
    <ac:txMkLst xmlns:ac="http://schemas.microsoft.com/office/drawing/2013/main/command">
      <pc:docMk xmlns:pc="http://schemas.microsoft.com/office/powerpoint/2013/main/command"/>
      <pc:sldMk xmlns:pc="http://schemas.microsoft.com/office/powerpoint/2013/main/command" cId="1593380727" sldId="393"/>
      <ac:spMk id="8" creationId="{802343EF-9D18-2C3C-85A3-F5F4D765CAC8}"/>
      <ac:txMk cp="22">
        <ac:context len="173" hash="2696582757"/>
      </ac:txMk>
    </ac:txMkLst>
    <p188:pos x="1252722" y="447153"/>
    <p188:replyLst>
      <p188:reply id="{4E3A8299-326A-4DDB-82DA-20CB9B5D1B7A}" authorId="{918C5F5C-D8B3-B809-E1BF-E16475C67E5E}" created="2026-03-03T09:31:08.532">
        <p188:txBody>
          <a:bodyPr/>
          <a:lstStyle/>
          <a:p>
            <a:r>
              <a:rPr lang="sv-SE"/>
              <a:t>Det är ju lite olika vilken typ av periodisering som görs beroende på subarea så det kan vara olika. Formatet på datumen tror jag har att göra med om det är nuvarande år eller tidigare. Sen om det borde vara så vet jag inte.</a:t>
            </a:r>
          </a:p>
        </p188:txBody>
      </p188:reply>
    </p188:replyLst>
    <p188:txBody>
      <a:bodyPr/>
      <a:lstStyle/>
      <a:p>
        <a:r>
          <a:rPr lang="en-SE"/>
          <a:t>“organized” eller “categorized”, de ska ju iofs göra det själva I FI. Period nämner vi, men Annelis testfil.txt är inte det, I exemplet till höger, och datumen byter format I bilden?? Undrar varför</a:t>
        </a:r>
      </a:p>
    </p188:txBody>
  </p188:cm>
  <p188:cm id="{6D5005B9-13BB-41DA-A839-9BE8B399F2F4}" authorId="{1988E0C7-E83F-4177-24B5-A7F2830F44BC}" status="resolved" created="2026-03-02T17:39:28.373" complete="100000">
    <ac:txMkLst xmlns:ac="http://schemas.microsoft.com/office/drawing/2013/main/command">
      <pc:docMk xmlns:pc="http://schemas.microsoft.com/office/powerpoint/2013/main/command"/>
      <pc:sldMk xmlns:pc="http://schemas.microsoft.com/office/powerpoint/2013/main/command" cId="1593380727" sldId="393"/>
      <ac:spMk id="8" creationId="{802343EF-9D18-2C3C-85A3-F5F4D765CAC8}"/>
      <ac:txMk cp="55">
        <ac:context len="173" hash="2696582757"/>
      </ac:txMk>
    </ac:txMkLst>
    <p188:pos x="2420752" y="1094575"/>
    <p188:txBody>
      <a:bodyPr/>
      <a:lstStyle/>
      <a:p>
        <a:r>
          <a:rPr lang="en-SE"/>
          <a:t>“Use the filters on the left or the search bar to find the files you need.”</a:t>
        </a:r>
      </a:p>
    </p188:txBody>
    <p188:extLst>
      <p:ext xmlns:p="http://schemas.openxmlformats.org/presentationml/2006/main" uri="{57CB4572-C831-44C2-8A1C-0ADB6CCDFE69}">
        <p223:reactions xmlns:p223="http://schemas.microsoft.com/office/powerpoint/2022/03/main">
          <p223:rxn type="👍">
            <p223:instance time="2026-03-03T09:31:11.049" authorId="{918C5F5C-D8B3-B809-E1BF-E16475C67E5E}"/>
            <p223:instance time="2026-03-04T12:32:10.218" authorId="{A9DDF7FA-16CF-BC9D-0962-9A35E7CDD905}"/>
          </p223:rxn>
        </p223:reactions>
      </p:ext>
    </p188:extLst>
  </p188:cm>
</p188:cmLst>
</file>

<file path=ppt/comments/modernComment_18B_84C56E55.xml><?xml version="1.0" encoding="utf-8"?>
<p188:cmLst xmlns:a="http://schemas.openxmlformats.org/drawingml/2006/main" xmlns:r="http://schemas.openxmlformats.org/officeDocument/2006/relationships" xmlns:p188="http://schemas.microsoft.com/office/powerpoint/2018/8/main">
  <p188:cm id="{B489E3F6-3626-47E5-A810-9FC08EEC30A8}" authorId="{1988E0C7-E83F-4177-24B5-A7F2830F44BC}" status="resolved" created="2026-03-02T17:26:49.822" complete="100000">
    <ac:txMkLst xmlns:ac="http://schemas.microsoft.com/office/drawing/2013/main/command">
      <pc:docMk xmlns:pc="http://schemas.microsoft.com/office/powerpoint/2013/main/command"/>
      <pc:sldMk xmlns:pc="http://schemas.microsoft.com/office/powerpoint/2013/main/command" cId="2227531349" sldId="395"/>
      <ac:spMk id="5" creationId="{6333B25E-FAF0-0F7C-0C33-1B597DA9F9DD}"/>
      <ac:txMk cp="161">
        <ac:context len="380" hash="2175592850"/>
      </ac:txMk>
    </ac:txMkLst>
    <p188:pos x="4042644" y="2115766"/>
    <p188:txBody>
      <a:bodyPr/>
      <a:lstStyle/>
      <a:p>
        <a:r>
          <a:rPr lang="en-SE"/>
          <a:t>"If you use an Authenticator app, open it and retrieve your MFA code."</a:t>
        </a:r>
      </a:p>
    </p188:txBody>
    <p188:extLst>
      <p:ext xmlns:p="http://schemas.openxmlformats.org/presentationml/2006/main" uri="{57CB4572-C831-44C2-8A1C-0ADB6CCDFE69}">
        <p223:reactions xmlns:p223="http://schemas.microsoft.com/office/powerpoint/2022/03/main">
          <p223:rxn type="👍">
            <p223:instance time="2026-03-04T10:00:41.458" authorId="{A9DDF7FA-16CF-BC9D-0962-9A35E7CDD905}"/>
          </p223:rxn>
        </p223:reactions>
      </p:ext>
    </p188:extLst>
  </p188:cm>
  <p188:cm id="{DE862A6B-D889-4065-B07F-58B8977264A4}" authorId="{1988E0C7-E83F-4177-24B5-A7F2830F44BC}" status="resolved" created="2026-03-02T17:46:50.821" complete="100000">
    <ac:deMkLst xmlns:ac="http://schemas.microsoft.com/office/drawing/2013/main/command">
      <pc:docMk xmlns:pc="http://schemas.microsoft.com/office/powerpoint/2013/main/command"/>
      <pc:sldMk xmlns:pc="http://schemas.microsoft.com/office/powerpoint/2013/main/command" cId="2227531349" sldId="395"/>
      <ac:picMk id="4100" creationId="{42C56FE6-5D4D-340C-3A00-B888E447CFF1}"/>
    </ac:deMkLst>
    <p188:txBody>
      <a:bodyPr/>
      <a:lstStyle/>
      <a:p>
        <a:r>
          <a:rPr lang="en-SE"/>
          <a:t>Bild I högre upplösning?</a:t>
        </a:r>
      </a:p>
    </p188:txBody>
    <p188:extLst>
      <p:ext xmlns:p="http://schemas.openxmlformats.org/presentationml/2006/main" uri="{57CB4572-C831-44C2-8A1C-0ADB6CCDFE69}">
        <p223:reactions xmlns:p223="http://schemas.microsoft.com/office/powerpoint/2022/03/main">
          <p223:rxn type="👍">
            <p223:instance time="2026-03-04T10:00:45.993" authorId="{A9DDF7FA-16CF-BC9D-0962-9A35E7CDD905}"/>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B0F57B-B820-2004-C9FF-4E34B70116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7139FD7-1241-CB9D-E900-DCCAAFF42B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AF58FC-DD7E-4AE1-A892-90141CA0BD3C}" type="datetimeFigureOut">
              <a:rPr lang="en-GB" smtClean="0"/>
              <a:t>05/06/2026</a:t>
            </a:fld>
            <a:endParaRPr lang="en-GB"/>
          </a:p>
        </p:txBody>
      </p:sp>
      <p:sp>
        <p:nvSpPr>
          <p:cNvPr id="4" name="Footer Placeholder 3">
            <a:extLst>
              <a:ext uri="{FF2B5EF4-FFF2-40B4-BE49-F238E27FC236}">
                <a16:creationId xmlns:a16="http://schemas.microsoft.com/office/drawing/2014/main" id="{AC5F180D-65A2-6D63-6432-4542F671A4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F12DEF1-3E17-9D9F-3658-00F73BE06E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470A0-03F6-44D5-A745-A78C8B935AC7}" type="slidenum">
              <a:rPr lang="en-GB" smtClean="0"/>
              <a:t>‹#›</a:t>
            </a:fld>
            <a:endParaRPr lang="en-GB"/>
          </a:p>
        </p:txBody>
      </p:sp>
    </p:spTree>
    <p:extLst>
      <p:ext uri="{BB962C8B-B14F-4D97-AF65-F5344CB8AC3E}">
        <p14:creationId xmlns:p14="http://schemas.microsoft.com/office/powerpoint/2010/main" val="264394664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2026-06-05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attern)">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39FA-97F0-C54D-8BBC-0213EE78C0EB}"/>
              </a:ext>
            </a:extLst>
          </p:cNvPr>
          <p:cNvPicPr>
            <a:picLocks noChangeAspect="1"/>
          </p:cNvPicPr>
          <p:nvPr userDrawn="1"/>
        </p:nvPicPr>
        <p:blipFill>
          <a:blip r:embed="rId2">
            <a:extLst>
              <a:ext uri="{28A0092B-C50C-407E-A947-70E740481C1C}">
                <a14:useLocalDpi xmlns:a14="http://schemas.microsoft.com/office/drawing/2010/main" val="0"/>
              </a:ext>
            </a:extLst>
          </a:blip>
          <a:srcRect l="2" t="-2" r="2212" b="4295"/>
          <a:stretch>
            <a:fillRect/>
          </a:stretch>
        </p:blipFill>
        <p:spPr>
          <a:xfrm>
            <a:off x="1" y="0"/>
            <a:ext cx="12191998" cy="6858000"/>
          </a:xfrm>
          <a:prstGeom prst="rect">
            <a:avLst/>
          </a:prstGeom>
        </p:spPr>
      </p:pic>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449264" y="6858000"/>
            <a:ext cx="1762124" cy="0"/>
          </a:xfrm>
        </p:spPr>
        <p:txBody>
          <a:bodyPr/>
          <a:lstStyle>
            <a:lvl1pPr>
              <a:defRPr sz="100">
                <a:solidFill>
                  <a:schemeClr val="tx1">
                    <a:lumMod val="50000"/>
                    <a:lumOff val="50000"/>
                    <a:alpha val="0"/>
                  </a:schemeClr>
                </a:solidFill>
              </a:defRPr>
            </a:lvl1pPr>
          </a:lstStyle>
          <a:p>
            <a:fld id="{EB66CA6D-018E-4A9B-B0E8-012E79468771}" type="datetime1">
              <a:rPr lang="en-GB" smtClean="0"/>
              <a:t>05/06/2026</a:t>
            </a:fld>
            <a:endParaRPr lang="en-GB"/>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260850" y="6858000"/>
            <a:ext cx="3670300" cy="0"/>
          </a:xfrm>
        </p:spPr>
        <p:txBody>
          <a:bodyPr/>
          <a:lstStyle>
            <a:lvl1pPr>
              <a:defRPr sz="100">
                <a:solidFill>
                  <a:schemeClr val="tx1">
                    <a:lumMod val="50000"/>
                    <a:lumOff val="50000"/>
                    <a:alpha val="0"/>
                  </a:schemeClr>
                </a:solidFill>
              </a:defRPr>
            </a:lvl1pPr>
          </a:lstStyle>
          <a:p>
            <a:endParaRPr lang="en-GB">
              <a:solidFill>
                <a:schemeClr val="tx1">
                  <a:lumMod val="50000"/>
                  <a:lumOff val="50000"/>
                  <a:alpha val="0"/>
                </a:schemeClr>
              </a:solidFill>
            </a:endParaRP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0931525" y="6858000"/>
            <a:ext cx="809625" cy="0"/>
          </a:xfrm>
        </p:spPr>
        <p:txBody>
          <a:bodyPr/>
          <a:lstStyle>
            <a:lvl1pPr>
              <a:defRPr sz="100">
                <a:solidFill>
                  <a:schemeClr val="tx1">
                    <a:lumMod val="50000"/>
                    <a:lumOff val="50000"/>
                    <a:alpha val="0"/>
                  </a:schemeClr>
                </a:solidFill>
              </a:defRPr>
            </a:lvl1pPr>
          </a:lstStyle>
          <a:p>
            <a:fld id="{AE086683-F536-42AB-ABBC-F4803DFE8DBC}" type="slidenum">
              <a:rPr lang="en-GB" smtClean="0"/>
              <a:pPr/>
              <a:t>‹#›</a:t>
            </a:fld>
            <a:endParaRPr lang="en-GB"/>
          </a:p>
        </p:txBody>
      </p:sp>
      <p:sp>
        <p:nvSpPr>
          <p:cNvPr id="10" name="Text Placeholder 2">
            <a:extLst>
              <a:ext uri="{FF2B5EF4-FFF2-40B4-BE49-F238E27FC236}">
                <a16:creationId xmlns:a16="http://schemas.microsoft.com/office/drawing/2014/main" id="{67C57318-C159-8E00-EC49-818A1C144ED8}"/>
              </a:ext>
            </a:extLst>
          </p:cNvPr>
          <p:cNvSpPr>
            <a:spLocks noGrp="1"/>
          </p:cNvSpPr>
          <p:nvPr>
            <p:ph type="body" idx="1"/>
          </p:nvPr>
        </p:nvSpPr>
        <p:spPr>
          <a:xfrm>
            <a:off x="449264" y="5035551"/>
            <a:ext cx="5573711" cy="1281112"/>
          </a:xfrm>
        </p:spPr>
        <p:txBody>
          <a:bodyPr/>
          <a:lstStyle>
            <a:lvl1pPr marL="0" indent="0">
              <a:lnSpc>
                <a:spcPct val="120000"/>
              </a:lnSpc>
              <a:spcBef>
                <a:spcPts val="0"/>
              </a:spcBef>
              <a:spcAft>
                <a:spcPts val="0"/>
              </a:spcAft>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Graphic 2">
            <a:extLst>
              <a:ext uri="{FF2B5EF4-FFF2-40B4-BE49-F238E27FC236}">
                <a16:creationId xmlns:a16="http://schemas.microsoft.com/office/drawing/2014/main" id="{139CE423-5080-255B-1B86-C3665102E9B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04979" y="459601"/>
            <a:ext cx="2034586" cy="759599"/>
          </a:xfrm>
          <a:prstGeom prst="rect">
            <a:avLst/>
          </a:prstGeom>
        </p:spPr>
      </p:pic>
      <p:sp>
        <p:nvSpPr>
          <p:cNvPr id="7" name="Title 1">
            <a:extLst>
              <a:ext uri="{FF2B5EF4-FFF2-40B4-BE49-F238E27FC236}">
                <a16:creationId xmlns:a16="http://schemas.microsoft.com/office/drawing/2014/main" id="{FC3AD390-6327-EBB1-D3F1-1CE73A2EAD4E}"/>
              </a:ext>
            </a:extLst>
          </p:cNvPr>
          <p:cNvSpPr>
            <a:spLocks noGrp="1"/>
          </p:cNvSpPr>
          <p:nvPr>
            <p:ph type="title"/>
          </p:nvPr>
        </p:nvSpPr>
        <p:spPr>
          <a:xfrm>
            <a:off x="450850" y="1033463"/>
            <a:ext cx="7480300" cy="3800872"/>
          </a:xfrm>
          <a:prstGeom prst="rect">
            <a:avLst/>
          </a:prstGeom>
        </p:spPr>
        <p:txBody>
          <a:bodyPr anchor="b"/>
          <a:lstStyle>
            <a:lvl1pPr>
              <a:lnSpc>
                <a:spcPct val="95000"/>
              </a:lnSpc>
              <a:defRPr sz="7500" b="1">
                <a:latin typeface="+mn-lt"/>
              </a:defRPr>
            </a:lvl1pPr>
          </a:lstStyle>
          <a:p>
            <a:r>
              <a:rPr lang="en-US"/>
              <a:t>Click to edit Master title style</a:t>
            </a:r>
            <a:endParaRPr lang="en-GB"/>
          </a:p>
        </p:txBody>
      </p:sp>
    </p:spTree>
    <p:extLst>
      <p:ext uri="{BB962C8B-B14F-4D97-AF65-F5344CB8AC3E}">
        <p14:creationId xmlns:p14="http://schemas.microsoft.com/office/powerpoint/2010/main" val="24470337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dark)">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5" y="1613696"/>
            <a:ext cx="5176835"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5" y="2341563"/>
            <a:ext cx="5176835"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BD8D1256-09D0-4DB0-A45D-5EC13DE329EA}"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6167438" y="2341563"/>
            <a:ext cx="5176835"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7E87861A-DA78-854D-4C11-B368EB168E20}"/>
              </a:ext>
            </a:extLst>
          </p:cNvPr>
          <p:cNvSpPr>
            <a:spLocks noGrp="1"/>
          </p:cNvSpPr>
          <p:nvPr>
            <p:ph type="body" idx="14"/>
          </p:nvPr>
        </p:nvSpPr>
        <p:spPr>
          <a:xfrm>
            <a:off x="6167438" y="1613696"/>
            <a:ext cx="5176835"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781770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6" y="1613696"/>
            <a:ext cx="3668710"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6" y="2341563"/>
            <a:ext cx="3668710"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DD2F6EE8-DCBD-4DC0-97A1-CE5C22D8FBE2}"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4260850" y="2341563"/>
            <a:ext cx="3664209"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7E87861A-DA78-854D-4C11-B368EB168E20}"/>
              </a:ext>
            </a:extLst>
          </p:cNvPr>
          <p:cNvSpPr>
            <a:spLocks noGrp="1"/>
          </p:cNvSpPr>
          <p:nvPr>
            <p:ph type="body" idx="14"/>
          </p:nvPr>
        </p:nvSpPr>
        <p:spPr>
          <a:xfrm>
            <a:off x="4260849" y="1613696"/>
            <a:ext cx="3664209"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4E0CA079-1D78-CDAF-3357-426ED24A0D84}"/>
              </a:ext>
            </a:extLst>
          </p:cNvPr>
          <p:cNvSpPr>
            <a:spLocks noGrp="1"/>
          </p:cNvSpPr>
          <p:nvPr>
            <p:ph sz="half" idx="15"/>
          </p:nvPr>
        </p:nvSpPr>
        <p:spPr>
          <a:xfrm>
            <a:off x="8076941" y="2341563"/>
            <a:ext cx="3664209"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7DCC858E-92B8-7DA3-3947-15A5AD3D16FF}"/>
              </a:ext>
            </a:extLst>
          </p:cNvPr>
          <p:cNvSpPr>
            <a:spLocks noGrp="1"/>
          </p:cNvSpPr>
          <p:nvPr>
            <p:ph type="body" idx="16"/>
          </p:nvPr>
        </p:nvSpPr>
        <p:spPr>
          <a:xfrm>
            <a:off x="8072438" y="1613696"/>
            <a:ext cx="3664209"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504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ntent (dark)">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6" y="1613696"/>
            <a:ext cx="3668710"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6" y="2341563"/>
            <a:ext cx="3668710"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DD2F6EE8-DCBD-4DC0-97A1-CE5C22D8FBE2}"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4260850" y="2341563"/>
            <a:ext cx="3664209"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7E87861A-DA78-854D-4C11-B368EB168E20}"/>
              </a:ext>
            </a:extLst>
          </p:cNvPr>
          <p:cNvSpPr>
            <a:spLocks noGrp="1"/>
          </p:cNvSpPr>
          <p:nvPr>
            <p:ph type="body" idx="14"/>
          </p:nvPr>
        </p:nvSpPr>
        <p:spPr>
          <a:xfrm>
            <a:off x="4260849" y="1613696"/>
            <a:ext cx="3664209"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4E0CA079-1D78-CDAF-3357-426ED24A0D84}"/>
              </a:ext>
            </a:extLst>
          </p:cNvPr>
          <p:cNvSpPr>
            <a:spLocks noGrp="1"/>
          </p:cNvSpPr>
          <p:nvPr>
            <p:ph sz="half" idx="15"/>
          </p:nvPr>
        </p:nvSpPr>
        <p:spPr>
          <a:xfrm>
            <a:off x="8076941" y="2341563"/>
            <a:ext cx="3664209"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7DCC858E-92B8-7DA3-3947-15A5AD3D16FF}"/>
              </a:ext>
            </a:extLst>
          </p:cNvPr>
          <p:cNvSpPr>
            <a:spLocks noGrp="1"/>
          </p:cNvSpPr>
          <p:nvPr>
            <p:ph type="body" idx="16"/>
          </p:nvPr>
        </p:nvSpPr>
        <p:spPr>
          <a:xfrm>
            <a:off x="8072438" y="1613696"/>
            <a:ext cx="3664209"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469257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6" y="1613696"/>
            <a:ext cx="271462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6" y="2341563"/>
            <a:ext cx="271462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4BE69B20-CAB9-4844-8F8B-D16961920FF4}"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3308350" y="2341563"/>
            <a:ext cx="271129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7E87861A-DA78-854D-4C11-B368EB168E20}"/>
              </a:ext>
            </a:extLst>
          </p:cNvPr>
          <p:cNvSpPr>
            <a:spLocks noGrp="1"/>
          </p:cNvSpPr>
          <p:nvPr>
            <p:ph type="body" idx="14"/>
          </p:nvPr>
        </p:nvSpPr>
        <p:spPr>
          <a:xfrm>
            <a:off x="3311683" y="1613696"/>
            <a:ext cx="271129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4E0CA079-1D78-CDAF-3357-426ED24A0D84}"/>
              </a:ext>
            </a:extLst>
          </p:cNvPr>
          <p:cNvSpPr>
            <a:spLocks noGrp="1"/>
          </p:cNvSpPr>
          <p:nvPr>
            <p:ph sz="half" idx="15"/>
          </p:nvPr>
        </p:nvSpPr>
        <p:spPr>
          <a:xfrm>
            <a:off x="6172040" y="2341563"/>
            <a:ext cx="271129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7DCC858E-92B8-7DA3-3947-15A5AD3D16FF}"/>
              </a:ext>
            </a:extLst>
          </p:cNvPr>
          <p:cNvSpPr>
            <a:spLocks noGrp="1"/>
          </p:cNvSpPr>
          <p:nvPr>
            <p:ph type="body" idx="16"/>
          </p:nvPr>
        </p:nvSpPr>
        <p:spPr>
          <a:xfrm>
            <a:off x="6176008" y="1613696"/>
            <a:ext cx="271129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8FE68D91-6CB3-31FF-9EA1-309BB787E057}"/>
              </a:ext>
            </a:extLst>
          </p:cNvPr>
          <p:cNvSpPr>
            <a:spLocks noGrp="1"/>
          </p:cNvSpPr>
          <p:nvPr>
            <p:ph sz="half" idx="17"/>
          </p:nvPr>
        </p:nvSpPr>
        <p:spPr>
          <a:xfrm>
            <a:off x="9031762" y="2341563"/>
            <a:ext cx="271129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
            <a:extLst>
              <a:ext uri="{FF2B5EF4-FFF2-40B4-BE49-F238E27FC236}">
                <a16:creationId xmlns:a16="http://schemas.microsoft.com/office/drawing/2014/main" id="{CCC3E95F-ED77-06BA-8392-C10D5A992621}"/>
              </a:ext>
            </a:extLst>
          </p:cNvPr>
          <p:cNvSpPr>
            <a:spLocks noGrp="1"/>
          </p:cNvSpPr>
          <p:nvPr>
            <p:ph type="body" idx="18"/>
          </p:nvPr>
        </p:nvSpPr>
        <p:spPr>
          <a:xfrm>
            <a:off x="9035730" y="1613696"/>
            <a:ext cx="271129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8245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our Content (dark)">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6" y="1613696"/>
            <a:ext cx="271462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6" y="2341563"/>
            <a:ext cx="271462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4BE69B20-CAB9-4844-8F8B-D16961920FF4}"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3308350" y="2341563"/>
            <a:ext cx="271129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7E87861A-DA78-854D-4C11-B368EB168E20}"/>
              </a:ext>
            </a:extLst>
          </p:cNvPr>
          <p:cNvSpPr>
            <a:spLocks noGrp="1"/>
          </p:cNvSpPr>
          <p:nvPr>
            <p:ph type="body" idx="14"/>
          </p:nvPr>
        </p:nvSpPr>
        <p:spPr>
          <a:xfrm>
            <a:off x="3311683" y="1613696"/>
            <a:ext cx="271129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4E0CA079-1D78-CDAF-3357-426ED24A0D84}"/>
              </a:ext>
            </a:extLst>
          </p:cNvPr>
          <p:cNvSpPr>
            <a:spLocks noGrp="1"/>
          </p:cNvSpPr>
          <p:nvPr>
            <p:ph sz="half" idx="15"/>
          </p:nvPr>
        </p:nvSpPr>
        <p:spPr>
          <a:xfrm>
            <a:off x="6172040" y="2341563"/>
            <a:ext cx="271129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7DCC858E-92B8-7DA3-3947-15A5AD3D16FF}"/>
              </a:ext>
            </a:extLst>
          </p:cNvPr>
          <p:cNvSpPr>
            <a:spLocks noGrp="1"/>
          </p:cNvSpPr>
          <p:nvPr>
            <p:ph type="body" idx="16"/>
          </p:nvPr>
        </p:nvSpPr>
        <p:spPr>
          <a:xfrm>
            <a:off x="6176008" y="1613696"/>
            <a:ext cx="271129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8FE68D91-6CB3-31FF-9EA1-309BB787E057}"/>
              </a:ext>
            </a:extLst>
          </p:cNvPr>
          <p:cNvSpPr>
            <a:spLocks noGrp="1"/>
          </p:cNvSpPr>
          <p:nvPr>
            <p:ph sz="half" idx="17"/>
          </p:nvPr>
        </p:nvSpPr>
        <p:spPr>
          <a:xfrm>
            <a:off x="9031762" y="2341563"/>
            <a:ext cx="2711292"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
            <a:extLst>
              <a:ext uri="{FF2B5EF4-FFF2-40B4-BE49-F238E27FC236}">
                <a16:creationId xmlns:a16="http://schemas.microsoft.com/office/drawing/2014/main" id="{CCC3E95F-ED77-06BA-8392-C10D5A992621}"/>
              </a:ext>
            </a:extLst>
          </p:cNvPr>
          <p:cNvSpPr>
            <a:spLocks noGrp="1"/>
          </p:cNvSpPr>
          <p:nvPr>
            <p:ph type="body" idx="18"/>
          </p:nvPr>
        </p:nvSpPr>
        <p:spPr>
          <a:xfrm>
            <a:off x="9035730" y="1613696"/>
            <a:ext cx="2711292"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4242753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7F6BC99-4690-E962-8F70-97012C77C097}"/>
              </a:ext>
            </a:extLst>
          </p:cNvPr>
          <p:cNvSpPr>
            <a:spLocks noGrp="1"/>
          </p:cNvSpPr>
          <p:nvPr>
            <p:ph type="pic" sz="quarter" idx="14"/>
          </p:nvPr>
        </p:nvSpPr>
        <p:spPr>
          <a:xfrm>
            <a:off x="6167438" y="0"/>
            <a:ext cx="6024562" cy="6858000"/>
          </a:xfrm>
          <a:solidFill>
            <a:schemeClr val="bg1">
              <a:lumMod val="85000"/>
            </a:schemeClr>
          </a:solidFill>
        </p:spPr>
        <p:txBody>
          <a:bodyPr/>
          <a:lstStyle/>
          <a:p>
            <a:r>
              <a:rPr lang="en-US"/>
              <a:t>Click icon to add picture</a:t>
            </a:r>
            <a:endParaRPr lang="en-GB"/>
          </a:p>
        </p:txBody>
      </p:sp>
      <p:sp>
        <p:nvSpPr>
          <p:cNvPr id="20" name="Title 19">
            <a:extLst>
              <a:ext uri="{FF2B5EF4-FFF2-40B4-BE49-F238E27FC236}">
                <a16:creationId xmlns:a16="http://schemas.microsoft.com/office/drawing/2014/main" id="{9C771400-24B9-72A0-E2D1-86B6C58349CA}"/>
              </a:ext>
            </a:extLst>
          </p:cNvPr>
          <p:cNvSpPr>
            <a:spLocks noGrp="1"/>
          </p:cNvSpPr>
          <p:nvPr>
            <p:ph type="title"/>
          </p:nvPr>
        </p:nvSpPr>
        <p:spPr>
          <a:xfrm>
            <a:off x="449264" y="534987"/>
            <a:ext cx="4622799" cy="847725"/>
          </a:xfrm>
        </p:spPr>
        <p:txBody>
          <a:bodyPr/>
          <a:lstStyle/>
          <a:p>
            <a:r>
              <a:rPr lang="en-US"/>
              <a:t>Click to edit Master title style</a:t>
            </a:r>
            <a:endParaRPr lang="en-GB"/>
          </a:p>
        </p:txBody>
      </p:sp>
      <p:sp>
        <p:nvSpPr>
          <p:cNvPr id="21" name="Date Placeholder 20">
            <a:extLst>
              <a:ext uri="{FF2B5EF4-FFF2-40B4-BE49-F238E27FC236}">
                <a16:creationId xmlns:a16="http://schemas.microsoft.com/office/drawing/2014/main" id="{0A8F11F4-A699-569C-3141-C803418AD548}"/>
              </a:ext>
            </a:extLst>
          </p:cNvPr>
          <p:cNvSpPr>
            <a:spLocks noGrp="1"/>
          </p:cNvSpPr>
          <p:nvPr>
            <p:ph type="dt" sz="half" idx="10"/>
          </p:nvPr>
        </p:nvSpPr>
        <p:spPr/>
        <p:txBody>
          <a:bodyPr/>
          <a:lstStyle/>
          <a:p>
            <a:fld id="{6653B488-A91D-4DC7-8C6B-96E1654696C7}" type="datetime1">
              <a:rPr lang="en-GB" smtClean="0"/>
              <a:t>05/06/2026</a:t>
            </a:fld>
            <a:endParaRPr lang="en-GB" sz="850"/>
          </a:p>
        </p:txBody>
      </p:sp>
      <p:sp>
        <p:nvSpPr>
          <p:cNvPr id="22" name="Footer Placeholder 21">
            <a:extLst>
              <a:ext uri="{FF2B5EF4-FFF2-40B4-BE49-F238E27FC236}">
                <a16:creationId xmlns:a16="http://schemas.microsoft.com/office/drawing/2014/main" id="{0E8F840A-FA67-D549-3B65-C83DA791ECB2}"/>
              </a:ext>
            </a:extLst>
          </p:cNvPr>
          <p:cNvSpPr>
            <a:spLocks noGrp="1"/>
          </p:cNvSpPr>
          <p:nvPr>
            <p:ph type="ftr" sz="quarter" idx="11"/>
          </p:nvPr>
        </p:nvSpPr>
        <p:spPr/>
        <p:txBody>
          <a:bodyPr/>
          <a:lstStyle/>
          <a:p>
            <a:endParaRPr lang="en-GB" sz="850"/>
          </a:p>
        </p:txBody>
      </p:sp>
      <p:sp>
        <p:nvSpPr>
          <p:cNvPr id="23" name="Slide Number Placeholder 22">
            <a:extLst>
              <a:ext uri="{FF2B5EF4-FFF2-40B4-BE49-F238E27FC236}">
                <a16:creationId xmlns:a16="http://schemas.microsoft.com/office/drawing/2014/main" id="{99897A8B-7364-0E26-3BBB-9F5EF606E241}"/>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5" name="Text Placeholder 4">
            <a:extLst>
              <a:ext uri="{FF2B5EF4-FFF2-40B4-BE49-F238E27FC236}">
                <a16:creationId xmlns:a16="http://schemas.microsoft.com/office/drawing/2014/main" id="{892C5B90-35DD-8BE6-82FA-C4B11C614104}"/>
              </a:ext>
            </a:extLst>
          </p:cNvPr>
          <p:cNvSpPr>
            <a:spLocks noGrp="1"/>
          </p:cNvSpPr>
          <p:nvPr>
            <p:ph type="body" sz="quarter" idx="13"/>
          </p:nvPr>
        </p:nvSpPr>
        <p:spPr>
          <a:xfrm>
            <a:off x="449263" y="1795463"/>
            <a:ext cx="4622799" cy="4521200"/>
          </a:xfrm>
          <a:custGeom>
            <a:avLst/>
            <a:gdLst>
              <a:gd name="csX0" fmla="*/ 0 w 5573712"/>
              <a:gd name="csY0" fmla="*/ 0 h 4364037"/>
              <a:gd name="csX1" fmla="*/ 5573712 w 5573712"/>
              <a:gd name="csY1" fmla="*/ 0 h 4364037"/>
              <a:gd name="csX2" fmla="*/ 5573712 w 5573712"/>
              <a:gd name="csY2" fmla="*/ 4364037 h 4364037"/>
              <a:gd name="csX3" fmla="*/ 0 w 5573712"/>
              <a:gd name="csY3" fmla="*/ 4364037 h 4364037"/>
            </a:gdLst>
            <a:ahLst/>
            <a:cxnLst>
              <a:cxn ang="0">
                <a:pos x="csX0" y="csY0"/>
              </a:cxn>
              <a:cxn ang="0">
                <a:pos x="csX1" y="csY1"/>
              </a:cxn>
              <a:cxn ang="0">
                <a:pos x="csX2" y="csY2"/>
              </a:cxn>
              <a:cxn ang="0">
                <a:pos x="csX3" y="csY3"/>
              </a:cxn>
            </a:cxnLst>
            <a:rect l="l" t="t" r="r" b="b"/>
            <a:pathLst>
              <a:path w="5573712" h="4364037">
                <a:moveTo>
                  <a:pt x="0" y="0"/>
                </a:moveTo>
                <a:lnTo>
                  <a:pt x="5573712" y="0"/>
                </a:lnTo>
                <a:lnTo>
                  <a:pt x="5573712" y="4364037"/>
                </a:lnTo>
                <a:lnTo>
                  <a:pt x="0" y="436403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65F695F0-0248-8535-6D8B-7B2BC31D04FF}"/>
              </a:ext>
            </a:extLst>
          </p:cNvPr>
          <p:cNvSpPr>
            <a:spLocks noGrp="1"/>
          </p:cNvSpPr>
          <p:nvPr>
            <p:ph type="body" sz="quarter" idx="15" hasCustomPrompt="1"/>
          </p:nvPr>
        </p:nvSpPr>
        <p:spPr>
          <a:xfrm>
            <a:off x="11421394" y="427038"/>
            <a:ext cx="319755" cy="405752"/>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GB"/>
              <a:t> </a:t>
            </a:r>
          </a:p>
        </p:txBody>
      </p:sp>
    </p:spTree>
    <p:extLst>
      <p:ext uri="{BB962C8B-B14F-4D97-AF65-F5344CB8AC3E}">
        <p14:creationId xmlns:p14="http://schemas.microsoft.com/office/powerpoint/2010/main" val="261394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dar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7F6BC99-4690-E962-8F70-97012C77C097}"/>
              </a:ext>
            </a:extLst>
          </p:cNvPr>
          <p:cNvSpPr>
            <a:spLocks noGrp="1"/>
          </p:cNvSpPr>
          <p:nvPr>
            <p:ph type="pic" sz="quarter" idx="14"/>
          </p:nvPr>
        </p:nvSpPr>
        <p:spPr>
          <a:xfrm>
            <a:off x="6167438" y="0"/>
            <a:ext cx="6024562" cy="6858000"/>
          </a:xfrm>
          <a:solidFill>
            <a:schemeClr val="tx1">
              <a:lumMod val="50000"/>
            </a:schemeClr>
          </a:solidFill>
        </p:spPr>
        <p:txBody>
          <a:bodyPr/>
          <a:lstStyle/>
          <a:p>
            <a:r>
              <a:rPr lang="en-US"/>
              <a:t>Click icon to add picture</a:t>
            </a:r>
            <a:endParaRPr lang="en-GB"/>
          </a:p>
        </p:txBody>
      </p:sp>
      <p:sp>
        <p:nvSpPr>
          <p:cNvPr id="20" name="Title 19">
            <a:extLst>
              <a:ext uri="{FF2B5EF4-FFF2-40B4-BE49-F238E27FC236}">
                <a16:creationId xmlns:a16="http://schemas.microsoft.com/office/drawing/2014/main" id="{9C771400-24B9-72A0-E2D1-86B6C58349CA}"/>
              </a:ext>
            </a:extLst>
          </p:cNvPr>
          <p:cNvSpPr>
            <a:spLocks noGrp="1"/>
          </p:cNvSpPr>
          <p:nvPr>
            <p:ph type="title"/>
          </p:nvPr>
        </p:nvSpPr>
        <p:spPr>
          <a:xfrm>
            <a:off x="449264" y="534987"/>
            <a:ext cx="4621211" cy="847725"/>
          </a:xfrm>
        </p:spPr>
        <p:txBody>
          <a:bodyPr/>
          <a:lstStyle/>
          <a:p>
            <a:r>
              <a:rPr lang="en-US"/>
              <a:t>Click to edit Master title style</a:t>
            </a:r>
            <a:endParaRPr lang="en-GB"/>
          </a:p>
        </p:txBody>
      </p:sp>
      <p:sp>
        <p:nvSpPr>
          <p:cNvPr id="21" name="Date Placeholder 20">
            <a:extLst>
              <a:ext uri="{FF2B5EF4-FFF2-40B4-BE49-F238E27FC236}">
                <a16:creationId xmlns:a16="http://schemas.microsoft.com/office/drawing/2014/main" id="{0A8F11F4-A699-569C-3141-C803418AD548}"/>
              </a:ext>
            </a:extLst>
          </p:cNvPr>
          <p:cNvSpPr>
            <a:spLocks noGrp="1"/>
          </p:cNvSpPr>
          <p:nvPr>
            <p:ph type="dt" sz="half" idx="10"/>
          </p:nvPr>
        </p:nvSpPr>
        <p:spPr/>
        <p:txBody>
          <a:bodyPr/>
          <a:lstStyle/>
          <a:p>
            <a:fld id="{6653B488-A91D-4DC7-8C6B-96E1654696C7}" type="datetime1">
              <a:rPr lang="en-GB" smtClean="0"/>
              <a:t>05/06/2026</a:t>
            </a:fld>
            <a:endParaRPr lang="en-GB" sz="850"/>
          </a:p>
        </p:txBody>
      </p:sp>
      <p:sp>
        <p:nvSpPr>
          <p:cNvPr id="22" name="Footer Placeholder 21">
            <a:extLst>
              <a:ext uri="{FF2B5EF4-FFF2-40B4-BE49-F238E27FC236}">
                <a16:creationId xmlns:a16="http://schemas.microsoft.com/office/drawing/2014/main" id="{0E8F840A-FA67-D549-3B65-C83DA791ECB2}"/>
              </a:ext>
            </a:extLst>
          </p:cNvPr>
          <p:cNvSpPr>
            <a:spLocks noGrp="1"/>
          </p:cNvSpPr>
          <p:nvPr>
            <p:ph type="ftr" sz="quarter" idx="11"/>
          </p:nvPr>
        </p:nvSpPr>
        <p:spPr/>
        <p:txBody>
          <a:bodyPr/>
          <a:lstStyle/>
          <a:p>
            <a:endParaRPr lang="en-GB" sz="850"/>
          </a:p>
        </p:txBody>
      </p:sp>
      <p:sp>
        <p:nvSpPr>
          <p:cNvPr id="23" name="Slide Number Placeholder 22">
            <a:extLst>
              <a:ext uri="{FF2B5EF4-FFF2-40B4-BE49-F238E27FC236}">
                <a16:creationId xmlns:a16="http://schemas.microsoft.com/office/drawing/2014/main" id="{99897A8B-7364-0E26-3BBB-9F5EF606E241}"/>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5" name="Text Placeholder 4">
            <a:extLst>
              <a:ext uri="{FF2B5EF4-FFF2-40B4-BE49-F238E27FC236}">
                <a16:creationId xmlns:a16="http://schemas.microsoft.com/office/drawing/2014/main" id="{892C5B90-35DD-8BE6-82FA-C4B11C614104}"/>
              </a:ext>
            </a:extLst>
          </p:cNvPr>
          <p:cNvSpPr>
            <a:spLocks noGrp="1"/>
          </p:cNvSpPr>
          <p:nvPr>
            <p:ph type="body" sz="quarter" idx="13"/>
          </p:nvPr>
        </p:nvSpPr>
        <p:spPr>
          <a:xfrm>
            <a:off x="449263" y="1795463"/>
            <a:ext cx="4621211" cy="4521200"/>
          </a:xfrm>
          <a:custGeom>
            <a:avLst/>
            <a:gdLst>
              <a:gd name="csX0" fmla="*/ 0 w 5573712"/>
              <a:gd name="csY0" fmla="*/ 0 h 4364037"/>
              <a:gd name="csX1" fmla="*/ 5573712 w 5573712"/>
              <a:gd name="csY1" fmla="*/ 0 h 4364037"/>
              <a:gd name="csX2" fmla="*/ 5573712 w 5573712"/>
              <a:gd name="csY2" fmla="*/ 4364037 h 4364037"/>
              <a:gd name="csX3" fmla="*/ 0 w 5573712"/>
              <a:gd name="csY3" fmla="*/ 4364037 h 4364037"/>
            </a:gdLst>
            <a:ahLst/>
            <a:cxnLst>
              <a:cxn ang="0">
                <a:pos x="csX0" y="csY0"/>
              </a:cxn>
              <a:cxn ang="0">
                <a:pos x="csX1" y="csY1"/>
              </a:cxn>
              <a:cxn ang="0">
                <a:pos x="csX2" y="csY2"/>
              </a:cxn>
              <a:cxn ang="0">
                <a:pos x="csX3" y="csY3"/>
              </a:cxn>
            </a:cxnLst>
            <a:rect l="l" t="t" r="r" b="b"/>
            <a:pathLst>
              <a:path w="5573712" h="4364037">
                <a:moveTo>
                  <a:pt x="0" y="0"/>
                </a:moveTo>
                <a:lnTo>
                  <a:pt x="5573712" y="0"/>
                </a:lnTo>
                <a:lnTo>
                  <a:pt x="5573712" y="4364037"/>
                </a:lnTo>
                <a:lnTo>
                  <a:pt x="0" y="436403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65F695F0-0248-8535-6D8B-7B2BC31D04FF}"/>
              </a:ext>
            </a:extLst>
          </p:cNvPr>
          <p:cNvSpPr>
            <a:spLocks noGrp="1"/>
          </p:cNvSpPr>
          <p:nvPr>
            <p:ph type="body" sz="quarter" idx="15" hasCustomPrompt="1"/>
          </p:nvPr>
        </p:nvSpPr>
        <p:spPr>
          <a:xfrm>
            <a:off x="11421394" y="427038"/>
            <a:ext cx="319755" cy="405752"/>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GB"/>
              <a:t> </a:t>
            </a:r>
          </a:p>
        </p:txBody>
      </p:sp>
    </p:spTree>
    <p:extLst>
      <p:ext uri="{BB962C8B-B14F-4D97-AF65-F5344CB8AC3E}">
        <p14:creationId xmlns:p14="http://schemas.microsoft.com/office/powerpoint/2010/main" val="280055088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Background">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8F09C98-C139-8CF9-4A8D-7DA5F39F12DE}"/>
              </a:ext>
            </a:extLst>
          </p:cNvPr>
          <p:cNvSpPr>
            <a:spLocks noGrp="1"/>
          </p:cNvSpPr>
          <p:nvPr>
            <p:ph type="pic" sz="quarter" idx="13"/>
          </p:nvPr>
        </p:nvSpPr>
        <p:spPr>
          <a:xfrm>
            <a:off x="0" y="0"/>
            <a:ext cx="12192000" cy="6858000"/>
          </a:xfrm>
          <a:noFill/>
        </p:spPr>
        <p:txBody>
          <a:bodyPr/>
          <a:lstStyle/>
          <a:p>
            <a:r>
              <a:rPr lang="en-US"/>
              <a:t>Click icon to add picture</a:t>
            </a:r>
            <a:endParaRPr lang="en-GB"/>
          </a:p>
        </p:txBody>
      </p:sp>
      <p:sp>
        <p:nvSpPr>
          <p:cNvPr id="20" name="Title 19">
            <a:extLst>
              <a:ext uri="{FF2B5EF4-FFF2-40B4-BE49-F238E27FC236}">
                <a16:creationId xmlns:a16="http://schemas.microsoft.com/office/drawing/2014/main" id="{9C771400-24B9-72A0-E2D1-86B6C58349CA}"/>
              </a:ext>
            </a:extLst>
          </p:cNvPr>
          <p:cNvSpPr>
            <a:spLocks noGrp="1"/>
          </p:cNvSpPr>
          <p:nvPr>
            <p:ph type="title"/>
          </p:nvPr>
        </p:nvSpPr>
        <p:spPr>
          <a:xfrm>
            <a:off x="449264" y="508792"/>
            <a:ext cx="4621210" cy="1859757"/>
          </a:xfrm>
        </p:spPr>
        <p:txBody>
          <a:bodyPr/>
          <a:lstStyle>
            <a:lvl1pPr>
              <a:lnSpc>
                <a:spcPct val="98000"/>
              </a:lnSpc>
              <a:defRPr sz="4200">
                <a:solidFill>
                  <a:schemeClr val="tx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7AF7CD06-0CDB-7383-359F-81ADEC8C0400}"/>
              </a:ext>
            </a:extLst>
          </p:cNvPr>
          <p:cNvSpPr>
            <a:spLocks noGrp="1"/>
          </p:cNvSpPr>
          <p:nvPr>
            <p:ph type="body" sz="quarter" idx="14" hasCustomPrompt="1"/>
          </p:nvPr>
        </p:nvSpPr>
        <p:spPr bwMode="black">
          <a:xfrm>
            <a:off x="11421394" y="427038"/>
            <a:ext cx="319755" cy="405752"/>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GB"/>
              <a:t> </a:t>
            </a:r>
          </a:p>
        </p:txBody>
      </p:sp>
      <p:sp>
        <p:nvSpPr>
          <p:cNvPr id="10" name="Text Placeholder 9">
            <a:extLst>
              <a:ext uri="{FF2B5EF4-FFF2-40B4-BE49-F238E27FC236}">
                <a16:creationId xmlns:a16="http://schemas.microsoft.com/office/drawing/2014/main" id="{B1C685E3-27A9-D55A-9E48-7361CF1E3780}"/>
              </a:ext>
            </a:extLst>
          </p:cNvPr>
          <p:cNvSpPr>
            <a:spLocks noGrp="1"/>
          </p:cNvSpPr>
          <p:nvPr>
            <p:ph type="body" sz="quarter" idx="15"/>
          </p:nvPr>
        </p:nvSpPr>
        <p:spPr>
          <a:xfrm>
            <a:off x="449263" y="2783681"/>
            <a:ext cx="4621211" cy="3532982"/>
          </a:xfrm>
          <a:custGeom>
            <a:avLst/>
            <a:gdLst>
              <a:gd name="csX0" fmla="*/ 0 w 4621212"/>
              <a:gd name="csY0" fmla="*/ 0 h 3868737"/>
              <a:gd name="csX1" fmla="*/ 4621212 w 4621212"/>
              <a:gd name="csY1" fmla="*/ 0 h 3868737"/>
              <a:gd name="csX2" fmla="*/ 4621212 w 4621212"/>
              <a:gd name="csY2" fmla="*/ 3868737 h 3868737"/>
              <a:gd name="csX3" fmla="*/ 0 w 4621212"/>
              <a:gd name="csY3" fmla="*/ 3868737 h 3868737"/>
            </a:gdLst>
            <a:ahLst/>
            <a:cxnLst>
              <a:cxn ang="0">
                <a:pos x="csX0" y="csY0"/>
              </a:cxn>
              <a:cxn ang="0">
                <a:pos x="csX1" y="csY1"/>
              </a:cxn>
              <a:cxn ang="0">
                <a:pos x="csX2" y="csY2"/>
              </a:cxn>
              <a:cxn ang="0">
                <a:pos x="csX3" y="csY3"/>
              </a:cxn>
            </a:cxnLst>
            <a:rect l="l" t="t" r="r" b="b"/>
            <a:pathLst>
              <a:path w="4621212" h="3868737">
                <a:moveTo>
                  <a:pt x="0" y="0"/>
                </a:moveTo>
                <a:lnTo>
                  <a:pt x="4621212" y="0"/>
                </a:lnTo>
                <a:lnTo>
                  <a:pt x="4621212" y="3868737"/>
                </a:lnTo>
                <a:lnTo>
                  <a:pt x="0" y="3868737"/>
                </a:lnTo>
                <a:close/>
              </a:path>
            </a:pathLst>
          </a:custGeom>
        </p:spPr>
        <p:txBody>
          <a:bodyPr wrap="square">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D5E84DFC-72F3-3D10-CA7D-B87B58A1E034}"/>
              </a:ext>
            </a:extLst>
          </p:cNvPr>
          <p:cNvSpPr>
            <a:spLocks noGrp="1"/>
          </p:cNvSpPr>
          <p:nvPr>
            <p:ph type="dt" sz="half" idx="16"/>
          </p:nvPr>
        </p:nvSpPr>
        <p:spPr/>
        <p:txBody>
          <a:bodyPr/>
          <a:lstStyle/>
          <a:p>
            <a:fld id="{17EAAEB6-3288-48D9-A707-BE3DE65E9979}" type="datetime1">
              <a:rPr lang="en-GB" smtClean="0"/>
              <a:t>05/06/2026</a:t>
            </a:fld>
            <a:endParaRPr lang="en-GB" sz="850"/>
          </a:p>
        </p:txBody>
      </p:sp>
      <p:sp>
        <p:nvSpPr>
          <p:cNvPr id="3" name="Footer Placeholder 2">
            <a:extLst>
              <a:ext uri="{FF2B5EF4-FFF2-40B4-BE49-F238E27FC236}">
                <a16:creationId xmlns:a16="http://schemas.microsoft.com/office/drawing/2014/main" id="{2E3323CB-33B8-242D-7323-4719C8303A87}"/>
              </a:ext>
            </a:extLst>
          </p:cNvPr>
          <p:cNvSpPr>
            <a:spLocks noGrp="1"/>
          </p:cNvSpPr>
          <p:nvPr>
            <p:ph type="ftr" sz="quarter" idx="17"/>
          </p:nvPr>
        </p:nvSpPr>
        <p:spPr/>
        <p:txBody>
          <a:bodyPr/>
          <a:lstStyle/>
          <a:p>
            <a:endParaRPr lang="en-GB" sz="850"/>
          </a:p>
        </p:txBody>
      </p:sp>
      <p:sp>
        <p:nvSpPr>
          <p:cNvPr id="5" name="Slide Number Placeholder 4">
            <a:extLst>
              <a:ext uri="{FF2B5EF4-FFF2-40B4-BE49-F238E27FC236}">
                <a16:creationId xmlns:a16="http://schemas.microsoft.com/office/drawing/2014/main" id="{AE37469F-4BA5-3346-2DA8-55E6301B1BB0}"/>
              </a:ext>
            </a:extLst>
          </p:cNvPr>
          <p:cNvSpPr>
            <a:spLocks noGrp="1"/>
          </p:cNvSpPr>
          <p:nvPr>
            <p:ph type="sldNum" sz="quarter" idx="18"/>
          </p:nvPr>
        </p:nvSpPr>
        <p:spPr/>
        <p:txBody>
          <a:bodyPr/>
          <a:lstStyle/>
          <a:p>
            <a:fld id="{AE086683-F536-42AB-ABBC-F4803DFE8DBC}" type="slidenum">
              <a:rPr lang="en-GB" smtClean="0"/>
              <a:pPr/>
              <a:t>‹#›</a:t>
            </a:fld>
            <a:endParaRPr lang="en-GB" sz="850"/>
          </a:p>
        </p:txBody>
      </p:sp>
    </p:spTree>
    <p:extLst>
      <p:ext uri="{BB962C8B-B14F-4D97-AF65-F5344CB8AC3E}">
        <p14:creationId xmlns:p14="http://schemas.microsoft.com/office/powerpoint/2010/main" val="122554585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5" y="4699657"/>
            <a:ext cx="5176835"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2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5" y="1695451"/>
            <a:ext cx="5176835"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BECA0BB1-67F8-4632-A8E8-DD789B97AF1F}"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6167438" y="1695451"/>
            <a:ext cx="5176835"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6" name="Text Placeholder 5">
            <a:extLst>
              <a:ext uri="{FF2B5EF4-FFF2-40B4-BE49-F238E27FC236}">
                <a16:creationId xmlns:a16="http://schemas.microsoft.com/office/drawing/2014/main" id="{6307766B-58F7-D15C-7635-6FF1B0E4012A}"/>
              </a:ext>
            </a:extLst>
          </p:cNvPr>
          <p:cNvSpPr>
            <a:spLocks noGrp="1"/>
          </p:cNvSpPr>
          <p:nvPr>
            <p:ph type="body" sz="quarter" idx="15"/>
          </p:nvPr>
        </p:nvSpPr>
        <p:spPr>
          <a:xfrm>
            <a:off x="449263" y="5193369"/>
            <a:ext cx="5176837" cy="1123294"/>
          </a:xfrm>
        </p:spPr>
        <p:txBody>
          <a:bodyPr/>
          <a:lstStyle>
            <a:lvl1pPr marL="144000" indent="-144000">
              <a:spcBef>
                <a:spcPts val="300"/>
              </a:spcBef>
              <a:spcAft>
                <a:spcPts val="300"/>
              </a:spcAft>
              <a:defRPr sz="1100"/>
            </a:lvl1pPr>
            <a:lvl2pPr marL="288000" indent="-144000">
              <a:spcAft>
                <a:spcPts val="300"/>
              </a:spcAft>
              <a:defRPr sz="1050"/>
            </a:lvl2pPr>
            <a:lvl3pPr marL="432000" indent="-144000">
              <a:spcAft>
                <a:spcPts val="300"/>
              </a:spcAft>
              <a:defRPr sz="1000"/>
            </a:lvl3pPr>
            <a:lvl4pPr marL="576000" indent="-144000">
              <a:spcAft>
                <a:spcPts val="300"/>
              </a:spcAft>
              <a:defRPr sz="900"/>
            </a:lvl4pPr>
            <a:lvl5pPr marL="720000" indent="-144000">
              <a:spcAft>
                <a:spcPts val="3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82240C88-E1C1-02A9-FFA9-484CF9ED75DF}"/>
              </a:ext>
            </a:extLst>
          </p:cNvPr>
          <p:cNvSpPr>
            <a:spLocks noGrp="1"/>
          </p:cNvSpPr>
          <p:nvPr>
            <p:ph type="body" idx="16"/>
          </p:nvPr>
        </p:nvSpPr>
        <p:spPr>
          <a:xfrm>
            <a:off x="6167438" y="4699657"/>
            <a:ext cx="5176835"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2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5">
            <a:extLst>
              <a:ext uri="{FF2B5EF4-FFF2-40B4-BE49-F238E27FC236}">
                <a16:creationId xmlns:a16="http://schemas.microsoft.com/office/drawing/2014/main" id="{C741E8C7-098E-0E01-61DD-7391394473DC}"/>
              </a:ext>
            </a:extLst>
          </p:cNvPr>
          <p:cNvSpPr>
            <a:spLocks noGrp="1"/>
          </p:cNvSpPr>
          <p:nvPr>
            <p:ph type="body" sz="quarter" idx="17"/>
          </p:nvPr>
        </p:nvSpPr>
        <p:spPr>
          <a:xfrm>
            <a:off x="6167436" y="5193369"/>
            <a:ext cx="5176837" cy="1123294"/>
          </a:xfrm>
        </p:spPr>
        <p:txBody>
          <a:bodyPr/>
          <a:lstStyle>
            <a:lvl1pPr marL="144000" indent="-144000">
              <a:spcBef>
                <a:spcPts val="300"/>
              </a:spcBef>
              <a:spcAft>
                <a:spcPts val="300"/>
              </a:spcAft>
              <a:defRPr sz="1100"/>
            </a:lvl1pPr>
            <a:lvl2pPr marL="288000" indent="-144000">
              <a:spcAft>
                <a:spcPts val="300"/>
              </a:spcAft>
              <a:defRPr sz="1050"/>
            </a:lvl2pPr>
            <a:lvl3pPr marL="432000" indent="-144000">
              <a:spcAft>
                <a:spcPts val="300"/>
              </a:spcAft>
              <a:defRPr sz="1000"/>
            </a:lvl3pPr>
            <a:lvl4pPr marL="576000" indent="-144000">
              <a:spcAft>
                <a:spcPts val="300"/>
              </a:spcAft>
              <a:defRPr sz="900"/>
            </a:lvl4pPr>
            <a:lvl5pPr marL="720000" indent="-144000">
              <a:spcAft>
                <a:spcPts val="3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200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wit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5" y="4699657"/>
            <a:ext cx="3668711"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5" y="1695451"/>
            <a:ext cx="3668711"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B84BA3D3-211D-45AF-A9DE-BA966E3B8C62}"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4260852" y="1695451"/>
            <a:ext cx="3668711"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6" name="Text Placeholder 5">
            <a:extLst>
              <a:ext uri="{FF2B5EF4-FFF2-40B4-BE49-F238E27FC236}">
                <a16:creationId xmlns:a16="http://schemas.microsoft.com/office/drawing/2014/main" id="{6307766B-58F7-D15C-7635-6FF1B0E4012A}"/>
              </a:ext>
            </a:extLst>
          </p:cNvPr>
          <p:cNvSpPr>
            <a:spLocks noGrp="1"/>
          </p:cNvSpPr>
          <p:nvPr>
            <p:ph type="body" sz="quarter" idx="15"/>
          </p:nvPr>
        </p:nvSpPr>
        <p:spPr>
          <a:xfrm>
            <a:off x="449264" y="5193369"/>
            <a:ext cx="3668712" cy="1123294"/>
          </a:xfrm>
        </p:spPr>
        <p:txBody>
          <a:bodyPr/>
          <a:lstStyle>
            <a:lvl1pPr marL="144000" indent="-144000">
              <a:spcBef>
                <a:spcPts val="300"/>
              </a:spcBef>
              <a:spcAft>
                <a:spcPts val="300"/>
              </a:spcAft>
              <a:defRPr sz="1000"/>
            </a:lvl1pPr>
            <a:lvl2pPr marL="288000" indent="-144000">
              <a:spcAft>
                <a:spcPts val="300"/>
              </a:spcAft>
              <a:defRPr sz="900"/>
            </a:lvl2pPr>
            <a:lvl3pPr marL="432000" indent="-144000">
              <a:spcAft>
                <a:spcPts val="300"/>
              </a:spcAft>
              <a:defRPr sz="800"/>
            </a:lvl3pPr>
            <a:lvl4pPr marL="576000" indent="-144000">
              <a:spcAft>
                <a:spcPts val="300"/>
              </a:spcAft>
              <a:defRPr sz="700"/>
            </a:lvl4pPr>
            <a:lvl5pPr marL="720000" indent="-144000">
              <a:spcAft>
                <a:spcPts val="3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82240C88-E1C1-02A9-FFA9-484CF9ED75DF}"/>
              </a:ext>
            </a:extLst>
          </p:cNvPr>
          <p:cNvSpPr>
            <a:spLocks noGrp="1"/>
          </p:cNvSpPr>
          <p:nvPr>
            <p:ph type="body" idx="16"/>
          </p:nvPr>
        </p:nvSpPr>
        <p:spPr>
          <a:xfrm>
            <a:off x="4260852" y="4699657"/>
            <a:ext cx="3668711"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5">
            <a:extLst>
              <a:ext uri="{FF2B5EF4-FFF2-40B4-BE49-F238E27FC236}">
                <a16:creationId xmlns:a16="http://schemas.microsoft.com/office/drawing/2014/main" id="{C741E8C7-098E-0E01-61DD-7391394473DC}"/>
              </a:ext>
            </a:extLst>
          </p:cNvPr>
          <p:cNvSpPr>
            <a:spLocks noGrp="1"/>
          </p:cNvSpPr>
          <p:nvPr>
            <p:ph type="body" sz="quarter" idx="17"/>
          </p:nvPr>
        </p:nvSpPr>
        <p:spPr>
          <a:xfrm>
            <a:off x="4260851" y="5193369"/>
            <a:ext cx="3668712" cy="1123294"/>
          </a:xfrm>
        </p:spPr>
        <p:txBody>
          <a:bodyPr/>
          <a:lstStyle>
            <a:lvl1pPr marL="144000" indent="-144000">
              <a:spcBef>
                <a:spcPts val="300"/>
              </a:spcBef>
              <a:spcAft>
                <a:spcPts val="300"/>
              </a:spcAft>
              <a:defRPr sz="1000"/>
            </a:lvl1pPr>
            <a:lvl2pPr marL="288000" indent="-144000">
              <a:spcAft>
                <a:spcPts val="300"/>
              </a:spcAft>
              <a:defRPr sz="900"/>
            </a:lvl2pPr>
            <a:lvl3pPr marL="432000" indent="-144000">
              <a:spcAft>
                <a:spcPts val="300"/>
              </a:spcAft>
              <a:defRPr sz="800"/>
            </a:lvl3pPr>
            <a:lvl4pPr marL="576000" indent="-144000">
              <a:spcAft>
                <a:spcPts val="300"/>
              </a:spcAft>
              <a:defRPr sz="700"/>
            </a:lvl4pPr>
            <a:lvl5pPr marL="720000" indent="-144000">
              <a:spcAft>
                <a:spcPts val="3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4536DF5F-B910-A5E9-647B-012A05A325B5}"/>
              </a:ext>
            </a:extLst>
          </p:cNvPr>
          <p:cNvSpPr>
            <a:spLocks noGrp="1"/>
          </p:cNvSpPr>
          <p:nvPr>
            <p:ph sz="half" idx="18"/>
          </p:nvPr>
        </p:nvSpPr>
        <p:spPr>
          <a:xfrm>
            <a:off x="8072439" y="1695451"/>
            <a:ext cx="3668711"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9" name="Text Placeholder 2">
            <a:extLst>
              <a:ext uri="{FF2B5EF4-FFF2-40B4-BE49-F238E27FC236}">
                <a16:creationId xmlns:a16="http://schemas.microsoft.com/office/drawing/2014/main" id="{FF76658D-28CD-C9B3-BAE4-584772B7ED32}"/>
              </a:ext>
            </a:extLst>
          </p:cNvPr>
          <p:cNvSpPr>
            <a:spLocks noGrp="1"/>
          </p:cNvSpPr>
          <p:nvPr>
            <p:ph type="body" idx="19"/>
          </p:nvPr>
        </p:nvSpPr>
        <p:spPr>
          <a:xfrm>
            <a:off x="8072439" y="4699657"/>
            <a:ext cx="3668711"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5">
            <a:extLst>
              <a:ext uri="{FF2B5EF4-FFF2-40B4-BE49-F238E27FC236}">
                <a16:creationId xmlns:a16="http://schemas.microsoft.com/office/drawing/2014/main" id="{02A7D377-DC55-D50F-741C-565592C12B17}"/>
              </a:ext>
            </a:extLst>
          </p:cNvPr>
          <p:cNvSpPr>
            <a:spLocks noGrp="1"/>
          </p:cNvSpPr>
          <p:nvPr>
            <p:ph type="body" sz="quarter" idx="20"/>
          </p:nvPr>
        </p:nvSpPr>
        <p:spPr>
          <a:xfrm>
            <a:off x="8072438" y="5193369"/>
            <a:ext cx="3668712" cy="1123294"/>
          </a:xfrm>
        </p:spPr>
        <p:txBody>
          <a:bodyPr/>
          <a:lstStyle>
            <a:lvl1pPr marL="144000" indent="-144000">
              <a:spcBef>
                <a:spcPts val="300"/>
              </a:spcBef>
              <a:spcAft>
                <a:spcPts val="300"/>
              </a:spcAft>
              <a:defRPr sz="1000"/>
            </a:lvl1pPr>
            <a:lvl2pPr marL="288000" indent="-144000">
              <a:spcAft>
                <a:spcPts val="300"/>
              </a:spcAft>
              <a:defRPr sz="900"/>
            </a:lvl2pPr>
            <a:lvl3pPr marL="432000" indent="-144000">
              <a:spcAft>
                <a:spcPts val="300"/>
              </a:spcAft>
              <a:defRPr sz="800"/>
            </a:lvl3pPr>
            <a:lvl4pPr marL="576000" indent="-144000">
              <a:spcAft>
                <a:spcPts val="300"/>
              </a:spcAft>
              <a:defRPr sz="700"/>
            </a:lvl4pPr>
            <a:lvl5pPr marL="720000" indent="-144000">
              <a:spcAft>
                <a:spcPts val="3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732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Ref idx="1001">
        <a:schemeClr val="bg1"/>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449264" y="6858000"/>
            <a:ext cx="1762124" cy="0"/>
          </a:xfrm>
        </p:spPr>
        <p:txBody>
          <a:bodyPr/>
          <a:lstStyle>
            <a:lvl1pPr>
              <a:defRPr sz="100">
                <a:solidFill>
                  <a:schemeClr val="tx1">
                    <a:lumMod val="50000"/>
                    <a:lumOff val="50000"/>
                    <a:alpha val="0"/>
                  </a:schemeClr>
                </a:solidFill>
              </a:defRPr>
            </a:lvl1pPr>
          </a:lstStyle>
          <a:p>
            <a:fld id="{09E67257-D33C-4DDD-88EF-46F909D85AAF}" type="datetime1">
              <a:rPr lang="en-GB" smtClean="0"/>
              <a:t>05/06/2026</a:t>
            </a:fld>
            <a:endParaRPr lang="en-GB"/>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260850" y="6858000"/>
            <a:ext cx="3670300" cy="0"/>
          </a:xfrm>
        </p:spPr>
        <p:txBody>
          <a:bodyPr/>
          <a:lstStyle>
            <a:lvl1pPr>
              <a:defRPr sz="100">
                <a:solidFill>
                  <a:schemeClr val="tx1">
                    <a:lumMod val="50000"/>
                    <a:lumOff val="50000"/>
                    <a:alpha val="0"/>
                  </a:schemeClr>
                </a:solidFill>
              </a:defRPr>
            </a:lvl1pPr>
          </a:lstStyle>
          <a:p>
            <a:endParaRPr lang="en-GB">
              <a:solidFill>
                <a:schemeClr val="tx1">
                  <a:lumMod val="50000"/>
                  <a:lumOff val="50000"/>
                  <a:alpha val="0"/>
                </a:schemeClr>
              </a:solidFill>
            </a:endParaRP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0931525" y="6858000"/>
            <a:ext cx="809625" cy="0"/>
          </a:xfrm>
        </p:spPr>
        <p:txBody>
          <a:bodyPr/>
          <a:lstStyle>
            <a:lvl1pPr>
              <a:defRPr sz="100">
                <a:solidFill>
                  <a:schemeClr val="tx1">
                    <a:lumMod val="50000"/>
                    <a:lumOff val="50000"/>
                    <a:alpha val="0"/>
                  </a:schemeClr>
                </a:solidFill>
              </a:defRPr>
            </a:lvl1pPr>
          </a:lstStyle>
          <a:p>
            <a:fld id="{AE086683-F536-42AB-ABBC-F4803DFE8DBC}" type="slidenum">
              <a:rPr lang="en-GB" smtClean="0"/>
              <a:pPr/>
              <a:t>‹#›</a:t>
            </a:fld>
            <a:endParaRPr lang="en-GB"/>
          </a:p>
        </p:txBody>
      </p:sp>
      <p:sp>
        <p:nvSpPr>
          <p:cNvPr id="9" name="Title 1">
            <a:extLst>
              <a:ext uri="{FF2B5EF4-FFF2-40B4-BE49-F238E27FC236}">
                <a16:creationId xmlns:a16="http://schemas.microsoft.com/office/drawing/2014/main" id="{DB74F0F9-A8F5-763B-741D-544E054AA01E}"/>
              </a:ext>
            </a:extLst>
          </p:cNvPr>
          <p:cNvSpPr>
            <a:spLocks noGrp="1"/>
          </p:cNvSpPr>
          <p:nvPr>
            <p:ph type="title"/>
          </p:nvPr>
        </p:nvSpPr>
        <p:spPr>
          <a:xfrm>
            <a:off x="450850" y="1033463"/>
            <a:ext cx="7480300" cy="3800873"/>
          </a:xfrm>
          <a:prstGeom prst="rect">
            <a:avLst/>
          </a:prstGeom>
        </p:spPr>
        <p:txBody>
          <a:bodyPr anchor="b"/>
          <a:lstStyle>
            <a:lvl1pPr>
              <a:lnSpc>
                <a:spcPct val="95000"/>
              </a:lnSpc>
              <a:defRPr sz="7500" b="1">
                <a:latin typeface="+mn-lt"/>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67C57318-C159-8E00-EC49-818A1C144ED8}"/>
              </a:ext>
            </a:extLst>
          </p:cNvPr>
          <p:cNvSpPr>
            <a:spLocks noGrp="1"/>
          </p:cNvSpPr>
          <p:nvPr>
            <p:ph type="body" idx="1"/>
          </p:nvPr>
        </p:nvSpPr>
        <p:spPr>
          <a:xfrm>
            <a:off x="449264" y="5035551"/>
            <a:ext cx="5573711" cy="1281112"/>
          </a:xfrm>
        </p:spPr>
        <p:txBody>
          <a:bodyPr/>
          <a:lstStyle>
            <a:lvl1pPr marL="0" indent="0">
              <a:lnSpc>
                <a:spcPct val="120000"/>
              </a:lnSpc>
              <a:spcBef>
                <a:spcPts val="0"/>
              </a:spcBef>
              <a:spcAft>
                <a:spcPts val="0"/>
              </a:spcAft>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1DD55586-EDF4-0D20-4ED5-B653D621C5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4979" y="459601"/>
            <a:ext cx="2034586" cy="759599"/>
          </a:xfrm>
          <a:prstGeom prst="rect">
            <a:avLst/>
          </a:prstGeom>
        </p:spPr>
      </p:pic>
    </p:spTree>
    <p:extLst>
      <p:ext uri="{BB962C8B-B14F-4D97-AF65-F5344CB8AC3E}">
        <p14:creationId xmlns:p14="http://schemas.microsoft.com/office/powerpoint/2010/main" val="119945834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wit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5" y="4699657"/>
            <a:ext cx="2714623"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5" y="1695451"/>
            <a:ext cx="2714623"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B84BA3D3-211D-45AF-A9DE-BA966E3B8C62}"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3308352" y="1695451"/>
            <a:ext cx="2714623"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6" name="Text Placeholder 5">
            <a:extLst>
              <a:ext uri="{FF2B5EF4-FFF2-40B4-BE49-F238E27FC236}">
                <a16:creationId xmlns:a16="http://schemas.microsoft.com/office/drawing/2014/main" id="{6307766B-58F7-D15C-7635-6FF1B0E4012A}"/>
              </a:ext>
            </a:extLst>
          </p:cNvPr>
          <p:cNvSpPr>
            <a:spLocks noGrp="1"/>
          </p:cNvSpPr>
          <p:nvPr>
            <p:ph type="body" sz="quarter" idx="15"/>
          </p:nvPr>
        </p:nvSpPr>
        <p:spPr>
          <a:xfrm>
            <a:off x="449264" y="5193369"/>
            <a:ext cx="2714624" cy="1123294"/>
          </a:xfrm>
        </p:spPr>
        <p:txBody>
          <a:bodyPr/>
          <a:lstStyle>
            <a:lvl1pPr marL="144000" indent="-144000">
              <a:spcBef>
                <a:spcPts val="300"/>
              </a:spcBef>
              <a:spcAft>
                <a:spcPts val="300"/>
              </a:spcAft>
              <a:defRPr sz="1000"/>
            </a:lvl1pPr>
            <a:lvl2pPr marL="288000" indent="-144000">
              <a:spcAft>
                <a:spcPts val="300"/>
              </a:spcAft>
              <a:defRPr sz="900"/>
            </a:lvl2pPr>
            <a:lvl3pPr marL="432000" indent="-144000">
              <a:spcAft>
                <a:spcPts val="300"/>
              </a:spcAft>
              <a:defRPr sz="800"/>
            </a:lvl3pPr>
            <a:lvl4pPr marL="576000" indent="-144000">
              <a:spcAft>
                <a:spcPts val="300"/>
              </a:spcAft>
              <a:defRPr sz="700"/>
            </a:lvl4pPr>
            <a:lvl5pPr marL="720000" indent="-144000">
              <a:spcAft>
                <a:spcPts val="3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82240C88-E1C1-02A9-FFA9-484CF9ED75DF}"/>
              </a:ext>
            </a:extLst>
          </p:cNvPr>
          <p:cNvSpPr>
            <a:spLocks noGrp="1"/>
          </p:cNvSpPr>
          <p:nvPr>
            <p:ph type="body" idx="16"/>
          </p:nvPr>
        </p:nvSpPr>
        <p:spPr>
          <a:xfrm>
            <a:off x="3308352" y="4699657"/>
            <a:ext cx="2714623"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5">
            <a:extLst>
              <a:ext uri="{FF2B5EF4-FFF2-40B4-BE49-F238E27FC236}">
                <a16:creationId xmlns:a16="http://schemas.microsoft.com/office/drawing/2014/main" id="{C741E8C7-098E-0E01-61DD-7391394473DC}"/>
              </a:ext>
            </a:extLst>
          </p:cNvPr>
          <p:cNvSpPr>
            <a:spLocks noGrp="1"/>
          </p:cNvSpPr>
          <p:nvPr>
            <p:ph type="body" sz="quarter" idx="17"/>
          </p:nvPr>
        </p:nvSpPr>
        <p:spPr>
          <a:xfrm>
            <a:off x="3308351" y="5193369"/>
            <a:ext cx="2714624" cy="1123294"/>
          </a:xfrm>
        </p:spPr>
        <p:txBody>
          <a:bodyPr/>
          <a:lstStyle>
            <a:lvl1pPr marL="144000" indent="-144000">
              <a:spcBef>
                <a:spcPts val="300"/>
              </a:spcBef>
              <a:spcAft>
                <a:spcPts val="300"/>
              </a:spcAft>
              <a:defRPr sz="1000"/>
            </a:lvl1pPr>
            <a:lvl2pPr marL="288000" indent="-144000">
              <a:spcAft>
                <a:spcPts val="300"/>
              </a:spcAft>
              <a:defRPr sz="900"/>
            </a:lvl2pPr>
            <a:lvl3pPr marL="432000" indent="-144000">
              <a:spcAft>
                <a:spcPts val="300"/>
              </a:spcAft>
              <a:defRPr sz="800"/>
            </a:lvl3pPr>
            <a:lvl4pPr marL="576000" indent="-144000">
              <a:spcAft>
                <a:spcPts val="300"/>
              </a:spcAft>
              <a:defRPr sz="700"/>
            </a:lvl4pPr>
            <a:lvl5pPr marL="720000" indent="-144000">
              <a:spcAft>
                <a:spcPts val="3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4536DF5F-B910-A5E9-647B-012A05A325B5}"/>
              </a:ext>
            </a:extLst>
          </p:cNvPr>
          <p:cNvSpPr>
            <a:spLocks noGrp="1"/>
          </p:cNvSpPr>
          <p:nvPr>
            <p:ph sz="half" idx="18"/>
          </p:nvPr>
        </p:nvSpPr>
        <p:spPr>
          <a:xfrm>
            <a:off x="6167441" y="1695451"/>
            <a:ext cx="2714623"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9" name="Text Placeholder 2">
            <a:extLst>
              <a:ext uri="{FF2B5EF4-FFF2-40B4-BE49-F238E27FC236}">
                <a16:creationId xmlns:a16="http://schemas.microsoft.com/office/drawing/2014/main" id="{FF76658D-28CD-C9B3-BAE4-584772B7ED32}"/>
              </a:ext>
            </a:extLst>
          </p:cNvPr>
          <p:cNvSpPr>
            <a:spLocks noGrp="1"/>
          </p:cNvSpPr>
          <p:nvPr>
            <p:ph type="body" idx="19"/>
          </p:nvPr>
        </p:nvSpPr>
        <p:spPr>
          <a:xfrm>
            <a:off x="6167441" y="4699657"/>
            <a:ext cx="2714623"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5">
            <a:extLst>
              <a:ext uri="{FF2B5EF4-FFF2-40B4-BE49-F238E27FC236}">
                <a16:creationId xmlns:a16="http://schemas.microsoft.com/office/drawing/2014/main" id="{02A7D377-DC55-D50F-741C-565592C12B17}"/>
              </a:ext>
            </a:extLst>
          </p:cNvPr>
          <p:cNvSpPr>
            <a:spLocks noGrp="1"/>
          </p:cNvSpPr>
          <p:nvPr>
            <p:ph type="body" sz="quarter" idx="20"/>
          </p:nvPr>
        </p:nvSpPr>
        <p:spPr>
          <a:xfrm>
            <a:off x="6167440" y="5193369"/>
            <a:ext cx="2714624" cy="1123294"/>
          </a:xfrm>
        </p:spPr>
        <p:txBody>
          <a:bodyPr/>
          <a:lstStyle>
            <a:lvl1pPr marL="144000" indent="-144000">
              <a:spcBef>
                <a:spcPts val="300"/>
              </a:spcBef>
              <a:spcAft>
                <a:spcPts val="300"/>
              </a:spcAft>
              <a:defRPr sz="1000"/>
            </a:lvl1pPr>
            <a:lvl2pPr marL="288000" indent="-144000">
              <a:spcAft>
                <a:spcPts val="300"/>
              </a:spcAft>
              <a:defRPr sz="900"/>
            </a:lvl2pPr>
            <a:lvl3pPr marL="432000" indent="-144000">
              <a:spcAft>
                <a:spcPts val="300"/>
              </a:spcAft>
              <a:defRPr sz="800"/>
            </a:lvl3pPr>
            <a:lvl4pPr marL="576000" indent="-144000">
              <a:spcAft>
                <a:spcPts val="300"/>
              </a:spcAft>
              <a:defRPr sz="700"/>
            </a:lvl4pPr>
            <a:lvl5pPr marL="720000" indent="-144000">
              <a:spcAft>
                <a:spcPts val="3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D087B5F7-4FA8-CEC2-60F3-F5AAD4F99685}"/>
              </a:ext>
            </a:extLst>
          </p:cNvPr>
          <p:cNvSpPr>
            <a:spLocks noGrp="1"/>
          </p:cNvSpPr>
          <p:nvPr>
            <p:ph sz="half" idx="21"/>
          </p:nvPr>
        </p:nvSpPr>
        <p:spPr>
          <a:xfrm>
            <a:off x="9026526" y="1695451"/>
            <a:ext cx="2714623" cy="2973388"/>
          </a:xfrm>
        </p:spPr>
        <p:txBody>
          <a:bodyPr/>
          <a:lstStyle>
            <a:lvl1pPr marL="180000" indent="-180000">
              <a:buNone/>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16" name="Text Placeholder 2">
            <a:extLst>
              <a:ext uri="{FF2B5EF4-FFF2-40B4-BE49-F238E27FC236}">
                <a16:creationId xmlns:a16="http://schemas.microsoft.com/office/drawing/2014/main" id="{5235F356-BC0C-6DDC-3A10-2D2AE4DD692A}"/>
              </a:ext>
            </a:extLst>
          </p:cNvPr>
          <p:cNvSpPr>
            <a:spLocks noGrp="1"/>
          </p:cNvSpPr>
          <p:nvPr>
            <p:ph type="body" idx="22"/>
          </p:nvPr>
        </p:nvSpPr>
        <p:spPr>
          <a:xfrm>
            <a:off x="9026526" y="4699657"/>
            <a:ext cx="2714623"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5">
            <a:extLst>
              <a:ext uri="{FF2B5EF4-FFF2-40B4-BE49-F238E27FC236}">
                <a16:creationId xmlns:a16="http://schemas.microsoft.com/office/drawing/2014/main" id="{E9E81C04-B4C0-C292-E67C-E84E406706AE}"/>
              </a:ext>
            </a:extLst>
          </p:cNvPr>
          <p:cNvSpPr>
            <a:spLocks noGrp="1"/>
          </p:cNvSpPr>
          <p:nvPr>
            <p:ph type="body" sz="quarter" idx="23"/>
          </p:nvPr>
        </p:nvSpPr>
        <p:spPr>
          <a:xfrm>
            <a:off x="9026525" y="5193369"/>
            <a:ext cx="2714624" cy="1123294"/>
          </a:xfrm>
        </p:spPr>
        <p:txBody>
          <a:bodyPr/>
          <a:lstStyle>
            <a:lvl1pPr marL="144000" indent="-144000">
              <a:spcBef>
                <a:spcPts val="300"/>
              </a:spcBef>
              <a:spcAft>
                <a:spcPts val="300"/>
              </a:spcAft>
              <a:defRPr sz="1000"/>
            </a:lvl1pPr>
            <a:lvl2pPr marL="288000" indent="-144000">
              <a:spcAft>
                <a:spcPts val="300"/>
              </a:spcAft>
              <a:defRPr sz="900"/>
            </a:lvl2pPr>
            <a:lvl3pPr marL="432000" indent="-144000">
              <a:spcAft>
                <a:spcPts val="300"/>
              </a:spcAft>
              <a:defRPr sz="800"/>
            </a:lvl3pPr>
            <a:lvl4pPr marL="576000" indent="-144000">
              <a:spcAft>
                <a:spcPts val="300"/>
              </a:spcAft>
              <a:defRPr sz="700"/>
            </a:lvl4pPr>
            <a:lvl5pPr marL="720000" indent="-144000">
              <a:spcAft>
                <a:spcPts val="3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0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8" y="1472634"/>
            <a:ext cx="5176832"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5" y="2019301"/>
            <a:ext cx="5176835" cy="1830388"/>
          </a:xfrm>
        </p:spPr>
        <p:txBody>
          <a:bodyPr/>
          <a:lstStyle>
            <a:lvl1pPr marL="180000" indent="-180000">
              <a:buNone/>
              <a:defRPr sz="11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a:xfrm>
            <a:off x="449263" y="534987"/>
            <a:ext cx="9385299" cy="354013"/>
          </a:xfrm>
        </p:spPr>
        <p:txBody>
          <a:bodyPr/>
          <a:lstStyle>
            <a:lvl1pPr>
              <a:defRPr sz="2400"/>
            </a:lvl1p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a:xfrm>
            <a:off x="449264" y="6858000"/>
            <a:ext cx="1762124" cy="0"/>
          </a:xfrm>
        </p:spPr>
        <p:txBody>
          <a:bodyPr/>
          <a:lstStyle>
            <a:lvl1pPr>
              <a:defRPr sz="100">
                <a:solidFill>
                  <a:schemeClr val="tx1">
                    <a:alpha val="0"/>
                  </a:schemeClr>
                </a:solidFill>
              </a:defRPr>
            </a:lvl1pPr>
          </a:lstStyle>
          <a:p>
            <a:fld id="{B84BA3D3-211D-45AF-A9DE-BA966E3B8C62}" type="datetime1">
              <a:rPr lang="en-GB" smtClean="0"/>
              <a:pPr/>
              <a:t>05/06/2026</a:t>
            </a:fld>
            <a:endParaRPr lang="en-GB"/>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6167438" y="2019301"/>
            <a:ext cx="5176835" cy="1830388"/>
          </a:xfrm>
        </p:spPr>
        <p:txBody>
          <a:bodyPr/>
          <a:lstStyle>
            <a:lvl1pPr marL="180000" indent="-180000">
              <a:buNone/>
              <a:defRPr sz="11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7" name="Text Placeholder 2">
            <a:extLst>
              <a:ext uri="{FF2B5EF4-FFF2-40B4-BE49-F238E27FC236}">
                <a16:creationId xmlns:a16="http://schemas.microsoft.com/office/drawing/2014/main" id="{82240C88-E1C1-02A9-FFA9-484CF9ED75DF}"/>
              </a:ext>
            </a:extLst>
          </p:cNvPr>
          <p:cNvSpPr>
            <a:spLocks noGrp="1"/>
          </p:cNvSpPr>
          <p:nvPr>
            <p:ph type="body" idx="16"/>
          </p:nvPr>
        </p:nvSpPr>
        <p:spPr>
          <a:xfrm>
            <a:off x="6167441" y="1472634"/>
            <a:ext cx="5176832"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19">
            <a:extLst>
              <a:ext uri="{FF2B5EF4-FFF2-40B4-BE49-F238E27FC236}">
                <a16:creationId xmlns:a16="http://schemas.microsoft.com/office/drawing/2014/main" id="{66221A71-29CE-D04B-CB0D-0DA54CEBE902}"/>
              </a:ext>
            </a:extLst>
          </p:cNvPr>
          <p:cNvSpPr>
            <a:spLocks noGrp="1"/>
          </p:cNvSpPr>
          <p:nvPr>
            <p:ph type="body" sz="quarter" idx="17" hasCustomPrompt="1"/>
          </p:nvPr>
        </p:nvSpPr>
        <p:spPr>
          <a:xfrm>
            <a:off x="449263" y="957263"/>
            <a:ext cx="9385300" cy="425450"/>
          </a:xfrm>
        </p:spPr>
        <p:txBody>
          <a:bodyPr/>
          <a:lstStyle>
            <a:lvl1pPr marL="0" indent="0">
              <a:lnSpc>
                <a:spcPct val="100000"/>
              </a:lnSpc>
              <a:spcBef>
                <a:spcPts val="0"/>
              </a:spcBef>
              <a:spcAft>
                <a:spcPts val="0"/>
              </a:spcAft>
              <a:buNone/>
              <a:defRPr sz="1500"/>
            </a:lvl1pPr>
          </a:lstStyle>
          <a:p>
            <a:pPr lvl="0"/>
            <a:r>
              <a:rPr lang="en-GB"/>
              <a:t>Click to add subtitle</a:t>
            </a:r>
          </a:p>
        </p:txBody>
      </p:sp>
      <p:sp>
        <p:nvSpPr>
          <p:cNvPr id="25" name="Text Placeholder 2">
            <a:extLst>
              <a:ext uri="{FF2B5EF4-FFF2-40B4-BE49-F238E27FC236}">
                <a16:creationId xmlns:a16="http://schemas.microsoft.com/office/drawing/2014/main" id="{DA7AF6DC-FF64-169B-78C7-0645EB20224E}"/>
              </a:ext>
            </a:extLst>
          </p:cNvPr>
          <p:cNvSpPr>
            <a:spLocks noGrp="1"/>
          </p:cNvSpPr>
          <p:nvPr>
            <p:ph type="body" idx="18"/>
          </p:nvPr>
        </p:nvSpPr>
        <p:spPr>
          <a:xfrm>
            <a:off x="449268" y="3939610"/>
            <a:ext cx="5176832"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A75C0F9-03AD-374C-CBCF-F89381AEB06E}"/>
              </a:ext>
            </a:extLst>
          </p:cNvPr>
          <p:cNvSpPr>
            <a:spLocks noGrp="1"/>
          </p:cNvSpPr>
          <p:nvPr>
            <p:ph sz="half" idx="19"/>
          </p:nvPr>
        </p:nvSpPr>
        <p:spPr>
          <a:xfrm>
            <a:off x="449265" y="4486277"/>
            <a:ext cx="5176835" cy="1830388"/>
          </a:xfrm>
        </p:spPr>
        <p:txBody>
          <a:bodyPr/>
          <a:lstStyle>
            <a:lvl1pPr marL="180000" indent="-180000">
              <a:buNone/>
              <a:defRPr sz="11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27" name="Content Placeholder 3">
            <a:extLst>
              <a:ext uri="{FF2B5EF4-FFF2-40B4-BE49-F238E27FC236}">
                <a16:creationId xmlns:a16="http://schemas.microsoft.com/office/drawing/2014/main" id="{923B5ECE-25DF-0C2A-E15F-E1143588ADCC}"/>
              </a:ext>
            </a:extLst>
          </p:cNvPr>
          <p:cNvSpPr>
            <a:spLocks noGrp="1"/>
          </p:cNvSpPr>
          <p:nvPr>
            <p:ph sz="half" idx="20"/>
          </p:nvPr>
        </p:nvSpPr>
        <p:spPr>
          <a:xfrm>
            <a:off x="6167438" y="4486277"/>
            <a:ext cx="5176835" cy="1830388"/>
          </a:xfrm>
        </p:spPr>
        <p:txBody>
          <a:bodyPr/>
          <a:lstStyle>
            <a:lvl1pPr marL="180000" indent="-180000">
              <a:buNone/>
              <a:defRPr sz="11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28" name="Text Placeholder 2">
            <a:extLst>
              <a:ext uri="{FF2B5EF4-FFF2-40B4-BE49-F238E27FC236}">
                <a16:creationId xmlns:a16="http://schemas.microsoft.com/office/drawing/2014/main" id="{C04BBE2F-DDA9-7CDB-308B-8ED4C2288F69}"/>
              </a:ext>
            </a:extLst>
          </p:cNvPr>
          <p:cNvSpPr>
            <a:spLocks noGrp="1"/>
          </p:cNvSpPr>
          <p:nvPr>
            <p:ph type="body" idx="21"/>
          </p:nvPr>
        </p:nvSpPr>
        <p:spPr>
          <a:xfrm>
            <a:off x="6167441" y="3939610"/>
            <a:ext cx="5176832" cy="325437"/>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5">
            <a:extLst>
              <a:ext uri="{FF2B5EF4-FFF2-40B4-BE49-F238E27FC236}">
                <a16:creationId xmlns:a16="http://schemas.microsoft.com/office/drawing/2014/main" id="{C13E5C1E-344E-C3BD-6A6A-A7D0EF60E4BB}"/>
              </a:ext>
            </a:extLst>
          </p:cNvPr>
          <p:cNvSpPr>
            <a:spLocks noGrp="1"/>
          </p:cNvSpPr>
          <p:nvPr>
            <p:ph type="body" sz="quarter" idx="23" hasCustomPrompt="1"/>
          </p:nvPr>
        </p:nvSpPr>
        <p:spPr>
          <a:xfrm>
            <a:off x="449264" y="6408421"/>
            <a:ext cx="5573711" cy="251604"/>
          </a:xfrm>
        </p:spPr>
        <p:txBody>
          <a:bodyPr anchor="b"/>
          <a:lstStyle>
            <a:lvl1pPr marL="0" indent="0">
              <a:spcBef>
                <a:spcPts val="0"/>
              </a:spcBef>
              <a:spcAft>
                <a:spcPts val="0"/>
              </a:spcAft>
              <a:buNone/>
              <a:defRPr sz="600" i="1"/>
            </a:lvl1pPr>
            <a:lvl2pPr marL="216000" indent="-108000">
              <a:spcAft>
                <a:spcPts val="300"/>
              </a:spcAft>
              <a:defRPr sz="700"/>
            </a:lvl2pPr>
            <a:lvl3pPr marL="324000" indent="-108000">
              <a:spcAft>
                <a:spcPts val="300"/>
              </a:spcAft>
              <a:defRPr sz="600"/>
            </a:lvl3pPr>
            <a:lvl4pPr marL="432000" indent="-108000">
              <a:spcAft>
                <a:spcPts val="300"/>
              </a:spcAft>
              <a:defRPr sz="500"/>
            </a:lvl4pPr>
            <a:lvl5pPr marL="540000" indent="-108000">
              <a:spcAft>
                <a:spcPts val="300"/>
              </a:spcAft>
              <a:defRPr sz="500"/>
            </a:lvl5pPr>
          </a:lstStyle>
          <a:p>
            <a:pPr lvl="0"/>
            <a:r>
              <a:rPr lang="en-GB"/>
              <a:t>Notes</a:t>
            </a:r>
          </a:p>
        </p:txBody>
      </p:sp>
    </p:spTree>
    <p:extLst>
      <p:ext uri="{BB962C8B-B14F-4D97-AF65-F5344CB8AC3E}">
        <p14:creationId xmlns:p14="http://schemas.microsoft.com/office/powerpoint/2010/main" val="223934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Large, 2 Small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a:xfrm>
            <a:off x="449263" y="534987"/>
            <a:ext cx="9385299" cy="354013"/>
          </a:xfrm>
        </p:spPr>
        <p:txBody>
          <a:bodyPr/>
          <a:lstStyle>
            <a:lvl1pPr>
              <a:defRPr sz="2400"/>
            </a:lvl1p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a:xfrm>
            <a:off x="449264" y="6858000"/>
            <a:ext cx="1762124" cy="0"/>
          </a:xfrm>
        </p:spPr>
        <p:txBody>
          <a:bodyPr/>
          <a:lstStyle>
            <a:lvl1pPr>
              <a:defRPr sz="100">
                <a:solidFill>
                  <a:schemeClr val="tx1">
                    <a:alpha val="0"/>
                  </a:schemeClr>
                </a:solidFill>
              </a:defRPr>
            </a:lvl1pPr>
          </a:lstStyle>
          <a:p>
            <a:fld id="{B84BA3D3-211D-45AF-A9DE-BA966E3B8C62}" type="datetime1">
              <a:rPr lang="en-GB" smtClean="0"/>
              <a:pPr/>
              <a:t>05/06/2026</a:t>
            </a:fld>
            <a:endParaRPr lang="en-GB"/>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8496300" y="1854084"/>
            <a:ext cx="3244850" cy="1501891"/>
          </a:xfrm>
        </p:spPr>
        <p:txBody>
          <a:bodyPr/>
          <a:lstStyle>
            <a:lvl1pPr marL="180000" indent="-180000">
              <a:buNone/>
              <a:defRPr sz="11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7" name="Text Placeholder 2">
            <a:extLst>
              <a:ext uri="{FF2B5EF4-FFF2-40B4-BE49-F238E27FC236}">
                <a16:creationId xmlns:a16="http://schemas.microsoft.com/office/drawing/2014/main" id="{82240C88-E1C1-02A9-FFA9-484CF9ED75DF}"/>
              </a:ext>
            </a:extLst>
          </p:cNvPr>
          <p:cNvSpPr>
            <a:spLocks noGrp="1"/>
          </p:cNvSpPr>
          <p:nvPr>
            <p:ph type="body" idx="16"/>
          </p:nvPr>
        </p:nvSpPr>
        <p:spPr>
          <a:xfrm>
            <a:off x="8496301" y="1525588"/>
            <a:ext cx="3244848" cy="165215"/>
          </a:xfrm>
          <a:prstGeom prst="callout1">
            <a:avLst>
              <a:gd name="adj1" fmla="val 122150"/>
              <a:gd name="adj2" fmla="val 99932"/>
              <a:gd name="adj3" fmla="val 121900"/>
              <a:gd name="adj4" fmla="val 30"/>
            </a:avLst>
          </a:prstGeom>
          <a:ln w="12700">
            <a:solidFill>
              <a:schemeClr val="tx1"/>
            </a:solidFill>
          </a:ln>
        </p:spPr>
        <p:txBody>
          <a:bodyPr bIns="18000"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19">
            <a:extLst>
              <a:ext uri="{FF2B5EF4-FFF2-40B4-BE49-F238E27FC236}">
                <a16:creationId xmlns:a16="http://schemas.microsoft.com/office/drawing/2014/main" id="{66221A71-29CE-D04B-CB0D-0DA54CEBE902}"/>
              </a:ext>
            </a:extLst>
          </p:cNvPr>
          <p:cNvSpPr>
            <a:spLocks noGrp="1"/>
          </p:cNvSpPr>
          <p:nvPr>
            <p:ph type="body" sz="quarter" idx="17" hasCustomPrompt="1"/>
          </p:nvPr>
        </p:nvSpPr>
        <p:spPr>
          <a:xfrm>
            <a:off x="449263" y="957263"/>
            <a:ext cx="9385300" cy="425450"/>
          </a:xfrm>
        </p:spPr>
        <p:txBody>
          <a:bodyPr/>
          <a:lstStyle>
            <a:lvl1pPr marL="0" indent="0">
              <a:lnSpc>
                <a:spcPct val="100000"/>
              </a:lnSpc>
              <a:spcBef>
                <a:spcPts val="0"/>
              </a:spcBef>
              <a:spcAft>
                <a:spcPts val="0"/>
              </a:spcAft>
              <a:buNone/>
              <a:defRPr sz="1500"/>
            </a:lvl1pPr>
          </a:lstStyle>
          <a:p>
            <a:pPr lvl="0"/>
            <a:r>
              <a:rPr lang="en-GB"/>
              <a:t>Click to add subtitle</a:t>
            </a:r>
          </a:p>
        </p:txBody>
      </p:sp>
      <p:sp>
        <p:nvSpPr>
          <p:cNvPr id="15" name="Content Placeholder 14">
            <a:extLst>
              <a:ext uri="{FF2B5EF4-FFF2-40B4-BE49-F238E27FC236}">
                <a16:creationId xmlns:a16="http://schemas.microsoft.com/office/drawing/2014/main" id="{877F5EA5-FF37-85DD-7542-F3C8B06AE6E6}"/>
              </a:ext>
            </a:extLst>
          </p:cNvPr>
          <p:cNvSpPr>
            <a:spLocks noGrp="1"/>
          </p:cNvSpPr>
          <p:nvPr>
            <p:ph sz="half" idx="20"/>
          </p:nvPr>
        </p:nvSpPr>
        <p:spPr>
          <a:xfrm>
            <a:off x="449265" y="1632856"/>
            <a:ext cx="7480298" cy="3700119"/>
          </a:xfrm>
          <a:custGeom>
            <a:avLst/>
            <a:gdLst>
              <a:gd name="csX0" fmla="*/ 0 w 7083423"/>
              <a:gd name="csY0" fmla="*/ 0 h 4683806"/>
              <a:gd name="csX1" fmla="*/ 7083423 w 7083423"/>
              <a:gd name="csY1" fmla="*/ 0 h 4683806"/>
              <a:gd name="csX2" fmla="*/ 7083423 w 7083423"/>
              <a:gd name="csY2" fmla="*/ 4683806 h 4683806"/>
              <a:gd name="csX3" fmla="*/ 0 w 7083423"/>
              <a:gd name="csY3" fmla="*/ 4683806 h 4683806"/>
            </a:gdLst>
            <a:ahLst/>
            <a:cxnLst>
              <a:cxn ang="0">
                <a:pos x="csX0" y="csY0"/>
              </a:cxn>
              <a:cxn ang="0">
                <a:pos x="csX1" y="csY1"/>
              </a:cxn>
              <a:cxn ang="0">
                <a:pos x="csX2" y="csY2"/>
              </a:cxn>
              <a:cxn ang="0">
                <a:pos x="csX3" y="csY3"/>
              </a:cxn>
            </a:cxnLst>
            <a:rect l="l" t="t" r="r" b="b"/>
            <a:pathLst>
              <a:path w="7083423" h="4683806">
                <a:moveTo>
                  <a:pt x="0" y="0"/>
                </a:moveTo>
                <a:lnTo>
                  <a:pt x="7083423" y="0"/>
                </a:lnTo>
                <a:lnTo>
                  <a:pt x="7083423" y="4683806"/>
                </a:lnTo>
                <a:lnTo>
                  <a:pt x="0" y="4683806"/>
                </a:lnTo>
                <a:close/>
              </a:path>
            </a:pathLst>
          </a:custGeom>
        </p:spPr>
        <p:txBody>
          <a:bodyPr wrap="square">
            <a:noAutofit/>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44FAD43C-72FA-432C-0D59-822E40A071FE}"/>
              </a:ext>
            </a:extLst>
          </p:cNvPr>
          <p:cNvSpPr>
            <a:spLocks noGrp="1"/>
          </p:cNvSpPr>
          <p:nvPr>
            <p:ph sz="half" idx="21"/>
          </p:nvPr>
        </p:nvSpPr>
        <p:spPr>
          <a:xfrm>
            <a:off x="8496300" y="3831084"/>
            <a:ext cx="3244850" cy="1501891"/>
          </a:xfrm>
        </p:spPr>
        <p:txBody>
          <a:bodyPr/>
          <a:lstStyle>
            <a:lvl1pPr marL="180000" indent="-180000">
              <a:buNone/>
              <a:defRPr sz="11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p:txBody>
      </p:sp>
      <p:sp>
        <p:nvSpPr>
          <p:cNvPr id="19" name="Text Placeholder 2">
            <a:extLst>
              <a:ext uri="{FF2B5EF4-FFF2-40B4-BE49-F238E27FC236}">
                <a16:creationId xmlns:a16="http://schemas.microsoft.com/office/drawing/2014/main" id="{95DD05F2-04A5-9BEE-343D-25B838142971}"/>
              </a:ext>
            </a:extLst>
          </p:cNvPr>
          <p:cNvSpPr>
            <a:spLocks noGrp="1"/>
          </p:cNvSpPr>
          <p:nvPr>
            <p:ph type="body" idx="22"/>
          </p:nvPr>
        </p:nvSpPr>
        <p:spPr>
          <a:xfrm>
            <a:off x="8496301" y="3502588"/>
            <a:ext cx="3244848" cy="165215"/>
          </a:xfrm>
          <a:prstGeom prst="callout1">
            <a:avLst>
              <a:gd name="adj1" fmla="val 122150"/>
              <a:gd name="adj2" fmla="val 99932"/>
              <a:gd name="adj3" fmla="val 121900"/>
              <a:gd name="adj4" fmla="val 30"/>
            </a:avLst>
          </a:prstGeom>
          <a:ln w="12700">
            <a:solidFill>
              <a:schemeClr val="tx1"/>
            </a:solidFill>
          </a:ln>
        </p:spPr>
        <p:txBody>
          <a:bodyPr bIns="18000" anchor="b"/>
          <a:lstStyle>
            <a:lvl1pPr marL="0" indent="0">
              <a:buNone/>
              <a:defRPr sz="11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5">
            <a:extLst>
              <a:ext uri="{FF2B5EF4-FFF2-40B4-BE49-F238E27FC236}">
                <a16:creationId xmlns:a16="http://schemas.microsoft.com/office/drawing/2014/main" id="{441C2C46-C97C-69CF-2863-9382D5C74AAC}"/>
              </a:ext>
            </a:extLst>
          </p:cNvPr>
          <p:cNvSpPr>
            <a:spLocks noGrp="1"/>
          </p:cNvSpPr>
          <p:nvPr>
            <p:ph type="body" sz="quarter" idx="15"/>
          </p:nvPr>
        </p:nvSpPr>
        <p:spPr>
          <a:xfrm>
            <a:off x="449264" y="5479587"/>
            <a:ext cx="11291886" cy="837075"/>
          </a:xfrm>
        </p:spPr>
        <p:txBody>
          <a:bodyPr/>
          <a:lstStyle>
            <a:lvl1pPr marL="108000" indent="-108000">
              <a:spcBef>
                <a:spcPts val="300"/>
              </a:spcBef>
              <a:spcAft>
                <a:spcPts val="300"/>
              </a:spcAft>
              <a:defRPr sz="900"/>
            </a:lvl1pPr>
            <a:lvl2pPr marL="216000" indent="-108000">
              <a:spcAft>
                <a:spcPts val="300"/>
              </a:spcAft>
              <a:defRPr sz="800"/>
            </a:lvl2pPr>
            <a:lvl3pPr marL="324000" indent="-108000">
              <a:spcAft>
                <a:spcPts val="300"/>
              </a:spcAft>
              <a:defRPr sz="700"/>
            </a:lvl3pPr>
            <a:lvl4pPr marL="432000" indent="-108000">
              <a:spcAft>
                <a:spcPts val="300"/>
              </a:spcAft>
              <a:defRPr sz="600"/>
            </a:lvl4pPr>
            <a:lvl5pPr marL="540000" indent="-108000">
              <a:spcAft>
                <a:spcPts val="30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5">
            <a:extLst>
              <a:ext uri="{FF2B5EF4-FFF2-40B4-BE49-F238E27FC236}">
                <a16:creationId xmlns:a16="http://schemas.microsoft.com/office/drawing/2014/main" id="{FE0BF3DF-C365-0ED9-2AD7-34806F07DFE2}"/>
              </a:ext>
            </a:extLst>
          </p:cNvPr>
          <p:cNvSpPr>
            <a:spLocks noGrp="1"/>
          </p:cNvSpPr>
          <p:nvPr>
            <p:ph type="body" sz="quarter" idx="23" hasCustomPrompt="1"/>
          </p:nvPr>
        </p:nvSpPr>
        <p:spPr>
          <a:xfrm>
            <a:off x="449264" y="6408421"/>
            <a:ext cx="5573711" cy="251604"/>
          </a:xfrm>
        </p:spPr>
        <p:txBody>
          <a:bodyPr anchor="b"/>
          <a:lstStyle>
            <a:lvl1pPr marL="0" indent="0">
              <a:spcBef>
                <a:spcPts val="0"/>
              </a:spcBef>
              <a:spcAft>
                <a:spcPts val="0"/>
              </a:spcAft>
              <a:buNone/>
              <a:defRPr sz="600" i="1"/>
            </a:lvl1pPr>
            <a:lvl2pPr marL="216000" indent="-108000">
              <a:spcAft>
                <a:spcPts val="300"/>
              </a:spcAft>
              <a:defRPr sz="700"/>
            </a:lvl2pPr>
            <a:lvl3pPr marL="324000" indent="-108000">
              <a:spcAft>
                <a:spcPts val="300"/>
              </a:spcAft>
              <a:defRPr sz="600"/>
            </a:lvl3pPr>
            <a:lvl4pPr marL="432000" indent="-108000">
              <a:spcAft>
                <a:spcPts val="300"/>
              </a:spcAft>
              <a:defRPr sz="500"/>
            </a:lvl4pPr>
            <a:lvl5pPr marL="540000" indent="-108000">
              <a:spcAft>
                <a:spcPts val="300"/>
              </a:spcAft>
              <a:defRPr sz="500"/>
            </a:lvl5pPr>
          </a:lstStyle>
          <a:p>
            <a:pPr lvl="0"/>
            <a:r>
              <a:rPr lang="en-GB"/>
              <a:t>Notes</a:t>
            </a:r>
          </a:p>
        </p:txBody>
      </p:sp>
    </p:spTree>
    <p:extLst>
      <p:ext uri="{BB962C8B-B14F-4D97-AF65-F5344CB8AC3E}">
        <p14:creationId xmlns:p14="http://schemas.microsoft.com/office/powerpoint/2010/main" val="2446239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B0915C-037D-03AA-914B-4F0B8F0E9B27}"/>
              </a:ext>
            </a:extLst>
          </p:cNvPr>
          <p:cNvSpPr>
            <a:spLocks noGrp="1"/>
          </p:cNvSpPr>
          <p:nvPr>
            <p:ph type="title"/>
          </p:nvPr>
        </p:nvSpPr>
        <p:spPr/>
        <p:txBody>
          <a:bodyPr/>
          <a:lstStyle/>
          <a:p>
            <a:r>
              <a:rPr lang="en-US"/>
              <a:t>Click to edit Master title style</a:t>
            </a:r>
            <a:endParaRPr lang="en-GB"/>
          </a:p>
        </p:txBody>
      </p:sp>
      <p:sp>
        <p:nvSpPr>
          <p:cNvPr id="7" name="Date Placeholder 6">
            <a:extLst>
              <a:ext uri="{FF2B5EF4-FFF2-40B4-BE49-F238E27FC236}">
                <a16:creationId xmlns:a16="http://schemas.microsoft.com/office/drawing/2014/main" id="{384E3711-9A3F-ABC9-82FE-16A1769AAD3B}"/>
              </a:ext>
            </a:extLst>
          </p:cNvPr>
          <p:cNvSpPr>
            <a:spLocks noGrp="1"/>
          </p:cNvSpPr>
          <p:nvPr>
            <p:ph type="dt" sz="half" idx="10"/>
          </p:nvPr>
        </p:nvSpPr>
        <p:spPr/>
        <p:txBody>
          <a:bodyPr/>
          <a:lstStyle/>
          <a:p>
            <a:fld id="{6FC60F6E-DC9C-49E6-8CDB-16052F322DF4}" type="datetime1">
              <a:rPr lang="en-GB" smtClean="0"/>
              <a:t>05/06/2026</a:t>
            </a:fld>
            <a:endParaRPr lang="en-GB" sz="850"/>
          </a:p>
        </p:txBody>
      </p:sp>
      <p:sp>
        <p:nvSpPr>
          <p:cNvPr id="8" name="Footer Placeholder 7">
            <a:extLst>
              <a:ext uri="{FF2B5EF4-FFF2-40B4-BE49-F238E27FC236}">
                <a16:creationId xmlns:a16="http://schemas.microsoft.com/office/drawing/2014/main" id="{DE6BF582-F84F-CCA1-D3DD-24121B88C36C}"/>
              </a:ext>
            </a:extLst>
          </p:cNvPr>
          <p:cNvSpPr>
            <a:spLocks noGrp="1"/>
          </p:cNvSpPr>
          <p:nvPr>
            <p:ph type="ftr" sz="quarter" idx="11"/>
          </p:nvPr>
        </p:nvSpPr>
        <p:spPr/>
        <p:txBody>
          <a:bodyPr/>
          <a:lstStyle/>
          <a:p>
            <a:endParaRPr lang="en-GB" sz="850"/>
          </a:p>
        </p:txBody>
      </p:sp>
      <p:sp>
        <p:nvSpPr>
          <p:cNvPr id="9" name="Slide Number Placeholder 8">
            <a:extLst>
              <a:ext uri="{FF2B5EF4-FFF2-40B4-BE49-F238E27FC236}">
                <a16:creationId xmlns:a16="http://schemas.microsoft.com/office/drawing/2014/main" id="{CF115350-F792-DF06-70F4-303639578E84}"/>
              </a:ext>
            </a:extLst>
          </p:cNvPr>
          <p:cNvSpPr>
            <a:spLocks noGrp="1"/>
          </p:cNvSpPr>
          <p:nvPr>
            <p:ph type="sldNum" sz="quarter" idx="12"/>
          </p:nvPr>
        </p:nvSpPr>
        <p:spPr/>
        <p:txBody>
          <a:bodyPr/>
          <a:lstStyle/>
          <a:p>
            <a:fld id="{AE086683-F536-42AB-ABBC-F4803DFE8DBC}" type="slidenum">
              <a:rPr lang="en-GB" smtClean="0"/>
              <a:pPr/>
              <a:t>‹#›</a:t>
            </a:fld>
            <a:endParaRPr lang="en-GB" sz="850"/>
          </a:p>
        </p:txBody>
      </p:sp>
    </p:spTree>
    <p:extLst>
      <p:ext uri="{BB962C8B-B14F-4D97-AF65-F5344CB8AC3E}">
        <p14:creationId xmlns:p14="http://schemas.microsoft.com/office/powerpoint/2010/main" val="166617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dark)">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B0915C-037D-03AA-914B-4F0B8F0E9B27}"/>
              </a:ext>
            </a:extLst>
          </p:cNvPr>
          <p:cNvSpPr>
            <a:spLocks noGrp="1"/>
          </p:cNvSpPr>
          <p:nvPr>
            <p:ph type="title"/>
          </p:nvPr>
        </p:nvSpPr>
        <p:spPr/>
        <p:txBody>
          <a:bodyPr/>
          <a:lstStyle/>
          <a:p>
            <a:r>
              <a:rPr lang="en-US"/>
              <a:t>Click to edit Master title style</a:t>
            </a:r>
            <a:endParaRPr lang="en-GB"/>
          </a:p>
        </p:txBody>
      </p:sp>
      <p:sp>
        <p:nvSpPr>
          <p:cNvPr id="7" name="Date Placeholder 6">
            <a:extLst>
              <a:ext uri="{FF2B5EF4-FFF2-40B4-BE49-F238E27FC236}">
                <a16:creationId xmlns:a16="http://schemas.microsoft.com/office/drawing/2014/main" id="{384E3711-9A3F-ABC9-82FE-16A1769AAD3B}"/>
              </a:ext>
            </a:extLst>
          </p:cNvPr>
          <p:cNvSpPr>
            <a:spLocks noGrp="1"/>
          </p:cNvSpPr>
          <p:nvPr>
            <p:ph type="dt" sz="half" idx="10"/>
          </p:nvPr>
        </p:nvSpPr>
        <p:spPr/>
        <p:txBody>
          <a:bodyPr/>
          <a:lstStyle/>
          <a:p>
            <a:fld id="{6FC60F6E-DC9C-49E6-8CDB-16052F322DF4}" type="datetime1">
              <a:rPr lang="en-GB" smtClean="0"/>
              <a:t>05/06/2026</a:t>
            </a:fld>
            <a:endParaRPr lang="en-GB" sz="850"/>
          </a:p>
        </p:txBody>
      </p:sp>
      <p:sp>
        <p:nvSpPr>
          <p:cNvPr id="8" name="Footer Placeholder 7">
            <a:extLst>
              <a:ext uri="{FF2B5EF4-FFF2-40B4-BE49-F238E27FC236}">
                <a16:creationId xmlns:a16="http://schemas.microsoft.com/office/drawing/2014/main" id="{DE6BF582-F84F-CCA1-D3DD-24121B88C36C}"/>
              </a:ext>
            </a:extLst>
          </p:cNvPr>
          <p:cNvSpPr>
            <a:spLocks noGrp="1"/>
          </p:cNvSpPr>
          <p:nvPr>
            <p:ph type="ftr" sz="quarter" idx="11"/>
          </p:nvPr>
        </p:nvSpPr>
        <p:spPr/>
        <p:txBody>
          <a:bodyPr/>
          <a:lstStyle/>
          <a:p>
            <a:endParaRPr lang="en-GB" sz="850"/>
          </a:p>
        </p:txBody>
      </p:sp>
      <p:sp>
        <p:nvSpPr>
          <p:cNvPr id="9" name="Slide Number Placeholder 8">
            <a:extLst>
              <a:ext uri="{FF2B5EF4-FFF2-40B4-BE49-F238E27FC236}">
                <a16:creationId xmlns:a16="http://schemas.microsoft.com/office/drawing/2014/main" id="{CF115350-F792-DF06-70F4-303639578E84}"/>
              </a:ext>
            </a:extLst>
          </p:cNvPr>
          <p:cNvSpPr>
            <a:spLocks noGrp="1"/>
          </p:cNvSpPr>
          <p:nvPr>
            <p:ph type="sldNum" sz="quarter" idx="12"/>
          </p:nvPr>
        </p:nvSpPr>
        <p:spPr/>
        <p:txBody>
          <a:bodyPr/>
          <a:lstStyle/>
          <a:p>
            <a:fld id="{AE086683-F536-42AB-ABBC-F4803DFE8DBC}" type="slidenum">
              <a:rPr lang="en-GB" smtClean="0"/>
              <a:pPr/>
              <a:t>‹#›</a:t>
            </a:fld>
            <a:endParaRPr lang="en-GB" sz="850"/>
          </a:p>
        </p:txBody>
      </p:sp>
    </p:spTree>
    <p:extLst>
      <p:ext uri="{BB962C8B-B14F-4D97-AF65-F5344CB8AC3E}">
        <p14:creationId xmlns:p14="http://schemas.microsoft.com/office/powerpoint/2010/main" val="391835846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CC65-68EC-87E3-901D-F2AA70168CAD}"/>
              </a:ext>
            </a:extLst>
          </p:cNvPr>
          <p:cNvSpPr>
            <a:spLocks noGrp="1"/>
          </p:cNvSpPr>
          <p:nvPr>
            <p:ph type="dt" sz="half" idx="10"/>
          </p:nvPr>
        </p:nvSpPr>
        <p:spPr/>
        <p:txBody>
          <a:bodyPr/>
          <a:lstStyle/>
          <a:p>
            <a:fld id="{451A0A89-DFA9-4A89-9D5B-C3C7ECC7EB7E}" type="datetime1">
              <a:rPr lang="en-GB" smtClean="0"/>
              <a:t>05/06/2026</a:t>
            </a:fld>
            <a:endParaRPr lang="en-GB"/>
          </a:p>
        </p:txBody>
      </p:sp>
      <p:sp>
        <p:nvSpPr>
          <p:cNvPr id="3" name="Footer Placeholder 2">
            <a:extLst>
              <a:ext uri="{FF2B5EF4-FFF2-40B4-BE49-F238E27FC236}">
                <a16:creationId xmlns:a16="http://schemas.microsoft.com/office/drawing/2014/main" id="{611CD136-1186-18DF-03E1-7202B4E1AE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2C2AE7-DB24-CD8D-F9F9-BBB399800A45}"/>
              </a:ext>
            </a:extLst>
          </p:cNvPr>
          <p:cNvSpPr>
            <a:spLocks noGrp="1"/>
          </p:cNvSpPr>
          <p:nvPr>
            <p:ph type="sldNum" sz="quarter" idx="12"/>
          </p:nvPr>
        </p:nvSpPr>
        <p:spPr/>
        <p:txBody>
          <a:bodyPr/>
          <a:lstStyle/>
          <a:p>
            <a:fld id="{B6B988FE-5450-4D13-83CD-A9004418B02C}" type="slidenum">
              <a:rPr lang="en-GB" smtClean="0"/>
              <a:t>‹#›</a:t>
            </a:fld>
            <a:endParaRPr lang="en-GB"/>
          </a:p>
        </p:txBody>
      </p:sp>
    </p:spTree>
    <p:extLst>
      <p:ext uri="{BB962C8B-B14F-4D97-AF65-F5344CB8AC3E}">
        <p14:creationId xmlns:p14="http://schemas.microsoft.com/office/powerpoint/2010/main" val="1942860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dar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CC65-68EC-87E3-901D-F2AA70168CAD}"/>
              </a:ext>
            </a:extLst>
          </p:cNvPr>
          <p:cNvSpPr>
            <a:spLocks noGrp="1"/>
          </p:cNvSpPr>
          <p:nvPr>
            <p:ph type="dt" sz="half" idx="10"/>
          </p:nvPr>
        </p:nvSpPr>
        <p:spPr/>
        <p:txBody>
          <a:bodyPr/>
          <a:lstStyle/>
          <a:p>
            <a:fld id="{451A0A89-DFA9-4A89-9D5B-C3C7ECC7EB7E}" type="datetime1">
              <a:rPr lang="en-GB" smtClean="0"/>
              <a:t>05/06/2026</a:t>
            </a:fld>
            <a:endParaRPr lang="en-GB"/>
          </a:p>
        </p:txBody>
      </p:sp>
      <p:sp>
        <p:nvSpPr>
          <p:cNvPr id="3" name="Footer Placeholder 2">
            <a:extLst>
              <a:ext uri="{FF2B5EF4-FFF2-40B4-BE49-F238E27FC236}">
                <a16:creationId xmlns:a16="http://schemas.microsoft.com/office/drawing/2014/main" id="{611CD136-1186-18DF-03E1-7202B4E1AE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2C2AE7-DB24-CD8D-F9F9-BBB399800A45}"/>
              </a:ext>
            </a:extLst>
          </p:cNvPr>
          <p:cNvSpPr>
            <a:spLocks noGrp="1"/>
          </p:cNvSpPr>
          <p:nvPr>
            <p:ph type="sldNum" sz="quarter" idx="12"/>
          </p:nvPr>
        </p:nvSpPr>
        <p:spPr/>
        <p:txBody>
          <a:bodyPr/>
          <a:lstStyle/>
          <a:p>
            <a:fld id="{B6B988FE-5450-4D13-83CD-A9004418B02C}" type="slidenum">
              <a:rPr lang="en-GB" smtClean="0"/>
              <a:t>‹#›</a:t>
            </a:fld>
            <a:endParaRPr lang="en-GB"/>
          </a:p>
        </p:txBody>
      </p:sp>
    </p:spTree>
    <p:extLst>
      <p:ext uri="{BB962C8B-B14F-4D97-AF65-F5344CB8AC3E}">
        <p14:creationId xmlns:p14="http://schemas.microsoft.com/office/powerpoint/2010/main" val="68780506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type">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CC65-68EC-87E3-901D-F2AA70168CAD}"/>
              </a:ext>
            </a:extLst>
          </p:cNvPr>
          <p:cNvSpPr>
            <a:spLocks noGrp="1"/>
          </p:cNvSpPr>
          <p:nvPr>
            <p:ph type="dt" sz="half" idx="10"/>
          </p:nvPr>
        </p:nvSpPr>
        <p:spPr>
          <a:xfrm>
            <a:off x="449264" y="6858000"/>
            <a:ext cx="1762124" cy="0"/>
          </a:xfrm>
        </p:spPr>
        <p:txBody>
          <a:bodyPr/>
          <a:lstStyle>
            <a:lvl1pPr>
              <a:defRPr sz="100">
                <a:solidFill>
                  <a:schemeClr val="tx1">
                    <a:lumMod val="50000"/>
                    <a:lumOff val="50000"/>
                    <a:alpha val="0"/>
                  </a:schemeClr>
                </a:solidFill>
              </a:defRPr>
            </a:lvl1pPr>
          </a:lstStyle>
          <a:p>
            <a:fld id="{95F335D3-7791-4959-B83E-EEEAEE6D576D}" type="datetime1">
              <a:rPr lang="en-GB" smtClean="0"/>
              <a:t>05/06/2026</a:t>
            </a:fld>
            <a:endParaRPr lang="en-GB"/>
          </a:p>
        </p:txBody>
      </p:sp>
      <p:sp>
        <p:nvSpPr>
          <p:cNvPr id="3" name="Footer Placeholder 2">
            <a:extLst>
              <a:ext uri="{FF2B5EF4-FFF2-40B4-BE49-F238E27FC236}">
                <a16:creationId xmlns:a16="http://schemas.microsoft.com/office/drawing/2014/main" id="{611CD136-1186-18DF-03E1-7202B4E1AEEE}"/>
              </a:ext>
            </a:extLst>
          </p:cNvPr>
          <p:cNvSpPr>
            <a:spLocks noGrp="1"/>
          </p:cNvSpPr>
          <p:nvPr>
            <p:ph type="ftr" sz="quarter" idx="11"/>
          </p:nvPr>
        </p:nvSpPr>
        <p:spPr>
          <a:xfrm>
            <a:off x="4260850" y="6858000"/>
            <a:ext cx="3670300" cy="0"/>
          </a:xfrm>
        </p:spPr>
        <p:txBody>
          <a:bodyPr/>
          <a:lstStyle>
            <a:lvl1pPr>
              <a:defRPr sz="100">
                <a:solidFill>
                  <a:schemeClr val="tx1">
                    <a:lumMod val="50000"/>
                    <a:lumOff val="50000"/>
                    <a:alpha val="0"/>
                  </a:schemeClr>
                </a:solidFill>
              </a:defRPr>
            </a:lvl1pPr>
          </a:lstStyle>
          <a:p>
            <a:endParaRPr lang="en-GB">
              <a:solidFill>
                <a:schemeClr val="tx1">
                  <a:lumMod val="50000"/>
                  <a:lumOff val="50000"/>
                  <a:alpha val="0"/>
                </a:schemeClr>
              </a:solidFill>
            </a:endParaRPr>
          </a:p>
        </p:txBody>
      </p:sp>
      <p:sp>
        <p:nvSpPr>
          <p:cNvPr id="4" name="Slide Number Placeholder 3">
            <a:extLst>
              <a:ext uri="{FF2B5EF4-FFF2-40B4-BE49-F238E27FC236}">
                <a16:creationId xmlns:a16="http://schemas.microsoft.com/office/drawing/2014/main" id="{5D2C2AE7-DB24-CD8D-F9F9-BBB399800A45}"/>
              </a:ext>
            </a:extLst>
          </p:cNvPr>
          <p:cNvSpPr>
            <a:spLocks noGrp="1"/>
          </p:cNvSpPr>
          <p:nvPr>
            <p:ph type="sldNum" sz="quarter" idx="12"/>
          </p:nvPr>
        </p:nvSpPr>
        <p:spPr>
          <a:xfrm>
            <a:off x="10931525" y="6858000"/>
            <a:ext cx="809625" cy="0"/>
          </a:xfrm>
        </p:spPr>
        <p:txBody>
          <a:bodyPr/>
          <a:lstStyle>
            <a:lvl1pPr>
              <a:defRPr sz="100">
                <a:solidFill>
                  <a:schemeClr val="tx1">
                    <a:lumMod val="50000"/>
                    <a:lumOff val="50000"/>
                    <a:alpha val="0"/>
                  </a:schemeClr>
                </a:solidFill>
              </a:defRPr>
            </a:lvl1pPr>
          </a:lstStyle>
          <a:p>
            <a:fld id="{B6B988FE-5450-4D13-83CD-A9004418B02C}" type="slidenum">
              <a:rPr lang="en-GB" smtClean="0"/>
              <a:pPr/>
              <a:t>‹#›</a:t>
            </a:fld>
            <a:endParaRPr lang="en-GB"/>
          </a:p>
        </p:txBody>
      </p:sp>
      <p:pic>
        <p:nvPicPr>
          <p:cNvPr id="8" name="Graphic 7">
            <a:extLst>
              <a:ext uri="{FF2B5EF4-FFF2-40B4-BE49-F238E27FC236}">
                <a16:creationId xmlns:a16="http://schemas.microsoft.com/office/drawing/2014/main" id="{E7788066-CDB8-55CC-F0F9-CAB64174571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black">
          <a:xfrm>
            <a:off x="3309937" y="2335661"/>
            <a:ext cx="5572126" cy="2080316"/>
          </a:xfrm>
          <a:prstGeom prst="rect">
            <a:avLst/>
          </a:prstGeom>
        </p:spPr>
      </p:pic>
      <p:sp>
        <p:nvSpPr>
          <p:cNvPr id="5" name="Text Placeholder 3">
            <a:extLst>
              <a:ext uri="{FF2B5EF4-FFF2-40B4-BE49-F238E27FC236}">
                <a16:creationId xmlns:a16="http://schemas.microsoft.com/office/drawing/2014/main" id="{B98E679C-B469-779A-5757-16AC1906FA17}"/>
              </a:ext>
            </a:extLst>
          </p:cNvPr>
          <p:cNvSpPr txBox="1">
            <a:spLocks/>
          </p:cNvSpPr>
          <p:nvPr userDrawn="1"/>
        </p:nvSpPr>
        <p:spPr>
          <a:xfrm>
            <a:off x="4469173" y="4473036"/>
            <a:ext cx="3668712" cy="1019968"/>
          </a:xfrm>
          <a:prstGeom prst="rect">
            <a:avLst/>
          </a:prstGeom>
        </p:spPr>
        <p:txBody>
          <a:bodyPr vert="horz" lIns="0" tIns="0" rIns="0" bIns="0" rtlCol="0" anchor="b">
            <a:noAutofit/>
          </a:bodyPr>
          <a:lstStyle>
            <a:lvl1pPr marL="0" indent="0" algn="l" defTabSz="914400" rtl="0" eaLnBrk="1" fontAlgn="ctr" latinLnBrk="0" hangingPunct="1">
              <a:lnSpc>
                <a:spcPct val="105000"/>
              </a:lnSpc>
              <a:spcBef>
                <a:spcPts val="0"/>
              </a:spcBef>
              <a:spcAft>
                <a:spcPts val="0"/>
              </a:spcAft>
              <a:buFont typeface="Arial" panose="020B0604020202020204" pitchFamily="34" charset="0"/>
              <a:buNone/>
              <a:defRPr sz="1400" kern="1200">
                <a:solidFill>
                  <a:schemeClr val="tx1"/>
                </a:solidFill>
                <a:latin typeface="Aspia Sans" pitchFamily="50" charset="0"/>
                <a:ea typeface="+mn-ea"/>
                <a:cs typeface="+mn-cs"/>
              </a:defRPr>
            </a:lvl1pPr>
            <a:lvl2pPr marL="432000" indent="-216000" algn="l" defTabSz="914400" rtl="0" eaLnBrk="1" fontAlgn="ctr" latinLnBrk="0" hangingPunct="1">
              <a:lnSpc>
                <a:spcPct val="105000"/>
              </a:lnSpc>
              <a:spcBef>
                <a:spcPts val="0"/>
              </a:spcBef>
              <a:spcAft>
                <a:spcPts val="600"/>
              </a:spcAft>
              <a:buFont typeface="Aspia Sans 03" pitchFamily="50" charset="0"/>
              <a:buChar char="–"/>
              <a:defRPr sz="1600" kern="1200">
                <a:solidFill>
                  <a:schemeClr val="tx1"/>
                </a:solidFill>
                <a:latin typeface="Aspia Sans" pitchFamily="50" charset="0"/>
                <a:ea typeface="+mn-ea"/>
                <a:cs typeface="+mn-cs"/>
              </a:defRPr>
            </a:lvl2pPr>
            <a:lvl3pPr marL="612000" indent="-180000" algn="l" defTabSz="914400" rtl="0" eaLnBrk="1" fontAlgn="ctr"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Aspia Sans" pitchFamily="50" charset="0"/>
                <a:ea typeface="+mn-ea"/>
                <a:cs typeface="+mn-cs"/>
              </a:defRPr>
            </a:lvl3pPr>
            <a:lvl4pPr marL="792000" indent="-180000" algn="l" defTabSz="914400" rtl="0" eaLnBrk="1" fontAlgn="ctr" latinLnBrk="0" hangingPunct="1">
              <a:lnSpc>
                <a:spcPct val="105000"/>
              </a:lnSpc>
              <a:spcBef>
                <a:spcPts val="0"/>
              </a:spcBef>
              <a:spcAft>
                <a:spcPts val="600"/>
              </a:spcAft>
              <a:buFont typeface="Aspia Sans 03" pitchFamily="50" charset="0"/>
              <a:buChar char="–"/>
              <a:defRPr sz="1200" kern="1200">
                <a:solidFill>
                  <a:schemeClr val="tx1"/>
                </a:solidFill>
                <a:latin typeface="Aspia Sans" pitchFamily="50" charset="0"/>
                <a:ea typeface="+mn-ea"/>
                <a:cs typeface="+mn-cs"/>
              </a:defRPr>
            </a:lvl4pPr>
            <a:lvl5pPr marL="972000" indent="-180000" algn="l" defTabSz="914400" rtl="0" eaLnBrk="1" fontAlgn="ctr" latinLnBrk="0" hangingPunct="1">
              <a:lnSpc>
                <a:spcPct val="105000"/>
              </a:lnSpc>
              <a:spcBef>
                <a:spcPts val="0"/>
              </a:spcBef>
              <a:spcAft>
                <a:spcPts val="600"/>
              </a:spcAft>
              <a:buFont typeface="Arial" panose="020B0604020202020204" pitchFamily="34" charset="0"/>
              <a:buChar char="•"/>
              <a:defRPr sz="1200" kern="1200">
                <a:solidFill>
                  <a:schemeClr val="tx1"/>
                </a:solidFill>
                <a:latin typeface="Aspia Sans" pitchFamily="50" charset="0"/>
                <a:ea typeface="+mn-ea"/>
                <a:cs typeface="+mn-cs"/>
              </a:defRPr>
            </a:lvl5pPr>
            <a:lvl6pPr marL="1079500"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a:lstStyle>
          <a:p>
            <a:pPr marL="0" marR="0" lvl="0" indent="0" algn="ctr" defTabSz="914400" rtl="0" eaLnBrk="1" fontAlgn="ctr" latinLnBrk="0" hangingPunct="1">
              <a:lnSpc>
                <a:spcPct val="105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ysClr val="window" lastClr="FFFFFF"/>
                </a:solidFill>
                <a:effectLst/>
                <a:uLnTx/>
                <a:uFillTx/>
                <a:latin typeface="Aspia Sans" pitchFamily="50" charset="0"/>
                <a:ea typeface="+mn-ea"/>
                <a:cs typeface="+mn-cs"/>
              </a:rPr>
              <a:t>Dare to Grow.</a:t>
            </a:r>
            <a:endParaRPr kumimoji="0" lang="en-GB" sz="1400" b="0" i="0" u="none" strike="noStrike" kern="1200" cap="none" spc="0" normalizeH="0" baseline="0" noProof="0">
              <a:ln>
                <a:noFill/>
              </a:ln>
              <a:solidFill>
                <a:sysClr val="window" lastClr="FFFFFF"/>
              </a:solidFill>
              <a:effectLst/>
              <a:uLnTx/>
              <a:uFillTx/>
              <a:latin typeface="Aspia Sans" pitchFamily="50" charset="0"/>
              <a:ea typeface="+mn-ea"/>
              <a:cs typeface="+mn-cs"/>
            </a:endParaRPr>
          </a:p>
        </p:txBody>
      </p:sp>
    </p:spTree>
    <p:extLst>
      <p:ext uri="{BB962C8B-B14F-4D97-AF65-F5344CB8AC3E}">
        <p14:creationId xmlns:p14="http://schemas.microsoft.com/office/powerpoint/2010/main" val="90193038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ayouts after this one does not belong to this template">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841500" y="1997839"/>
            <a:ext cx="8509000" cy="3556295"/>
          </a:xfrm>
          <a:prstGeom prst="rect">
            <a:avLst/>
          </a:prstGeom>
          <a:noFill/>
        </p:spPr>
        <p:txBody>
          <a:bodyPr wrap="square" rtlCol="0">
            <a:spAutoFit/>
          </a:bodyPr>
          <a:lstStyle/>
          <a:p>
            <a:pPr algn="ctr">
              <a:lnSpc>
                <a:spcPct val="90000"/>
              </a:lnSpc>
            </a:pPr>
            <a:r>
              <a:rPr lang="en-GB" sz="5000" b="1" kern="1200">
                <a:solidFill>
                  <a:schemeClr val="tx1"/>
                </a:solidFill>
                <a:latin typeface="+mj-lt"/>
                <a:ea typeface="+mj-ea"/>
                <a:cs typeface="+mj-cs"/>
              </a:rPr>
              <a:t>Layouts after this one does not belong to this template. Select one of the layouts before this one in the layout list.</a:t>
            </a:r>
          </a:p>
        </p:txBody>
      </p:sp>
    </p:spTree>
    <p:extLst>
      <p:ext uri="{BB962C8B-B14F-4D97-AF65-F5344CB8AC3E}">
        <p14:creationId xmlns:p14="http://schemas.microsoft.com/office/powerpoint/2010/main" val="79489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19A7F-E38C-0580-8267-314FFAF26FF7}"/>
              </a:ext>
            </a:extLst>
          </p:cNvPr>
          <p:cNvSpPr/>
          <p:nvPr userDrawn="1"/>
        </p:nvSpPr>
        <p:spPr>
          <a:xfrm>
            <a:off x="4117974" y="0"/>
            <a:ext cx="80740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en-GB" sz="1600">
              <a:cs typeface="Arial" panose="020B0604020202020204" pitchFamily="34" charset="0"/>
            </a:endParaRPr>
          </a:p>
        </p:txBody>
      </p:sp>
      <p:sp>
        <p:nvSpPr>
          <p:cNvPr id="20" name="Title 19">
            <a:extLst>
              <a:ext uri="{FF2B5EF4-FFF2-40B4-BE49-F238E27FC236}">
                <a16:creationId xmlns:a16="http://schemas.microsoft.com/office/drawing/2014/main" id="{9C771400-24B9-72A0-E2D1-86B6C58349CA}"/>
              </a:ext>
            </a:extLst>
          </p:cNvPr>
          <p:cNvSpPr>
            <a:spLocks noGrp="1"/>
          </p:cNvSpPr>
          <p:nvPr>
            <p:ph type="title" hasCustomPrompt="1"/>
          </p:nvPr>
        </p:nvSpPr>
        <p:spPr>
          <a:xfrm>
            <a:off x="449264" y="2019300"/>
            <a:ext cx="2859086" cy="2324100"/>
          </a:xfrm>
        </p:spPr>
        <p:txBody>
          <a:bodyPr anchor="ctr"/>
          <a:lstStyle>
            <a:lvl1pPr>
              <a:defRPr sz="3600">
                <a:solidFill>
                  <a:schemeClr val="bg1"/>
                </a:solidFill>
              </a:defRPr>
            </a:lvl1pPr>
          </a:lstStyle>
          <a:p>
            <a:r>
              <a:rPr lang="en-GB"/>
              <a:t>Title</a:t>
            </a:r>
          </a:p>
        </p:txBody>
      </p:sp>
      <p:sp>
        <p:nvSpPr>
          <p:cNvPr id="21" name="Date Placeholder 20">
            <a:extLst>
              <a:ext uri="{FF2B5EF4-FFF2-40B4-BE49-F238E27FC236}">
                <a16:creationId xmlns:a16="http://schemas.microsoft.com/office/drawing/2014/main" id="{0A8F11F4-A699-569C-3141-C803418AD548}"/>
              </a:ext>
            </a:extLst>
          </p:cNvPr>
          <p:cNvSpPr>
            <a:spLocks noGrp="1"/>
          </p:cNvSpPr>
          <p:nvPr>
            <p:ph type="dt" sz="half" idx="10"/>
          </p:nvPr>
        </p:nvSpPr>
        <p:spPr/>
        <p:txBody>
          <a:bodyPr/>
          <a:lstStyle>
            <a:lvl1pPr>
              <a:defRPr>
                <a:solidFill>
                  <a:schemeClr val="bg1"/>
                </a:solidFill>
              </a:defRPr>
            </a:lvl1pPr>
          </a:lstStyle>
          <a:p>
            <a:fld id="{A7107AAB-050F-4718-B28B-39D521AF48E5}" type="datetime1">
              <a:rPr lang="en-GB" smtClean="0"/>
              <a:t>05/06/2026</a:t>
            </a:fld>
            <a:endParaRPr lang="en-GB"/>
          </a:p>
        </p:txBody>
      </p:sp>
      <p:sp>
        <p:nvSpPr>
          <p:cNvPr id="22" name="Footer Placeholder 21">
            <a:extLst>
              <a:ext uri="{FF2B5EF4-FFF2-40B4-BE49-F238E27FC236}">
                <a16:creationId xmlns:a16="http://schemas.microsoft.com/office/drawing/2014/main" id="{0E8F840A-FA67-D549-3B65-C83DA791ECB2}"/>
              </a:ext>
            </a:extLst>
          </p:cNvPr>
          <p:cNvSpPr>
            <a:spLocks noGrp="1"/>
          </p:cNvSpPr>
          <p:nvPr>
            <p:ph type="ftr" sz="quarter" idx="11"/>
          </p:nvPr>
        </p:nvSpPr>
        <p:spPr>
          <a:xfrm>
            <a:off x="4260850" y="6858000"/>
            <a:ext cx="3670300" cy="0"/>
          </a:xfrm>
        </p:spPr>
        <p:txBody>
          <a:bodyPr/>
          <a:lstStyle>
            <a:lvl1pPr>
              <a:defRPr sz="100">
                <a:solidFill>
                  <a:schemeClr val="tx1">
                    <a:lumMod val="50000"/>
                    <a:lumOff val="50000"/>
                    <a:alpha val="0"/>
                  </a:schemeClr>
                </a:solidFill>
              </a:defRPr>
            </a:lvl1pPr>
          </a:lstStyle>
          <a:p>
            <a:endParaRPr lang="en-GB">
              <a:solidFill>
                <a:schemeClr val="tx1">
                  <a:lumMod val="50000"/>
                  <a:lumOff val="50000"/>
                  <a:alpha val="0"/>
                </a:schemeClr>
              </a:solidFill>
            </a:endParaRPr>
          </a:p>
        </p:txBody>
      </p:sp>
      <p:sp>
        <p:nvSpPr>
          <p:cNvPr id="23" name="Slide Number Placeholder 22">
            <a:extLst>
              <a:ext uri="{FF2B5EF4-FFF2-40B4-BE49-F238E27FC236}">
                <a16:creationId xmlns:a16="http://schemas.microsoft.com/office/drawing/2014/main" id="{99897A8B-7364-0E26-3BBB-9F5EF606E241}"/>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5" name="Text Placeholder 4">
            <a:extLst>
              <a:ext uri="{FF2B5EF4-FFF2-40B4-BE49-F238E27FC236}">
                <a16:creationId xmlns:a16="http://schemas.microsoft.com/office/drawing/2014/main" id="{E9A85F7A-BA99-C2D3-D45F-D0A24A477CDE}"/>
              </a:ext>
            </a:extLst>
          </p:cNvPr>
          <p:cNvSpPr>
            <a:spLocks noGrp="1"/>
          </p:cNvSpPr>
          <p:nvPr>
            <p:ph type="body" sz="quarter" idx="13"/>
          </p:nvPr>
        </p:nvSpPr>
        <p:spPr>
          <a:xfrm>
            <a:off x="5214938" y="1525588"/>
            <a:ext cx="5716587" cy="3805238"/>
          </a:xfrm>
        </p:spPr>
        <p:txBody>
          <a:bodyPr anchor="ctr"/>
          <a:lstStyle>
            <a:lvl1pPr marL="270000" indent="-270000">
              <a:buSzPct val="110000"/>
              <a:buFont typeface="Aspia Sans 03 Medium" pitchFamily="50" charset="0"/>
              <a:buChar char="•"/>
              <a:defRPr sz="2000">
                <a:solidFill>
                  <a:schemeClr val="tx1"/>
                </a:solidFill>
              </a:defRPr>
            </a:lvl1pPr>
            <a:lvl2pPr marL="270000" indent="-270000">
              <a:spcBef>
                <a:spcPts val="600"/>
              </a:spcBef>
              <a:buClr>
                <a:schemeClr val="accent4"/>
              </a:buClr>
              <a:buSzPct val="60000"/>
              <a:buFont typeface="Segoe UI Symbol" panose="020B0502040204020203" pitchFamily="34" charset="0"/>
              <a:buChar char="▶"/>
              <a:defRPr sz="2000">
                <a:solidFill>
                  <a:schemeClr val="accent4"/>
                </a:solidFill>
                <a:latin typeface="+mj-lt"/>
              </a:defRPr>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Graphic 5">
            <a:extLst>
              <a:ext uri="{FF2B5EF4-FFF2-40B4-BE49-F238E27FC236}">
                <a16:creationId xmlns:a16="http://schemas.microsoft.com/office/drawing/2014/main" id="{4E7A4DE4-2769-8CE1-5127-0BB4D8E674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421395" y="427038"/>
            <a:ext cx="319755" cy="405752"/>
          </a:xfrm>
          <a:prstGeom prst="rect">
            <a:avLst/>
          </a:prstGeom>
        </p:spPr>
      </p:pic>
      <p:grpSp>
        <p:nvGrpSpPr>
          <p:cNvPr id="4" name="Group 3">
            <a:extLst>
              <a:ext uri="{FF2B5EF4-FFF2-40B4-BE49-F238E27FC236}">
                <a16:creationId xmlns:a16="http://schemas.microsoft.com/office/drawing/2014/main" id="{4339C37F-D551-2A3F-E980-2E87A37C8140}"/>
              </a:ext>
            </a:extLst>
          </p:cNvPr>
          <p:cNvGrpSpPr/>
          <p:nvPr userDrawn="1"/>
        </p:nvGrpSpPr>
        <p:grpSpPr>
          <a:xfrm>
            <a:off x="12306300" y="4900794"/>
            <a:ext cx="1536700" cy="1870122"/>
            <a:chOff x="12306300" y="4987878"/>
            <a:chExt cx="1536700" cy="1870122"/>
          </a:xfrm>
        </p:grpSpPr>
        <p:sp>
          <p:nvSpPr>
            <p:cNvPr id="3" name="TextBox 2">
              <a:extLst>
                <a:ext uri="{FF2B5EF4-FFF2-40B4-BE49-F238E27FC236}">
                  <a16:creationId xmlns:a16="http://schemas.microsoft.com/office/drawing/2014/main" id="{2DDDDE01-47D6-C1E4-CDD7-36B2949B73D2}"/>
                </a:ext>
              </a:extLst>
            </p:cNvPr>
            <p:cNvSpPr txBox="1"/>
            <p:nvPr userDrawn="1"/>
          </p:nvSpPr>
          <p:spPr>
            <a:xfrm>
              <a:off x="12306300" y="5442100"/>
              <a:ext cx="1536700" cy="1415900"/>
            </a:xfrm>
            <a:prstGeom prst="rect">
              <a:avLst/>
            </a:prstGeom>
            <a:noFill/>
          </p:spPr>
          <p:txBody>
            <a:bodyPr wrap="square" lIns="0" tIns="0" rIns="0" bIns="0" rtlCol="0">
              <a:spAutoFit/>
            </a:bodyPr>
            <a:lstStyle/>
            <a:p>
              <a:pPr algn="l">
                <a:lnSpc>
                  <a:spcPct val="105000"/>
                </a:lnSpc>
              </a:pPr>
              <a:r>
                <a:rPr lang="en-GB" sz="1100" b="1" u="sng">
                  <a:solidFill>
                    <a:schemeClr val="accent4"/>
                  </a:solidFill>
                  <a:cs typeface="Arial" panose="020B0604020202020204" pitchFamily="34" charset="0"/>
                </a:rPr>
                <a:t>Instruction:</a:t>
              </a:r>
            </a:p>
            <a:p>
              <a:pPr algn="l">
                <a:lnSpc>
                  <a:spcPct val="105000"/>
                </a:lnSpc>
              </a:pPr>
              <a:r>
                <a:rPr lang="en-GB" sz="1100">
                  <a:cs typeface="Arial" panose="020B0604020202020204" pitchFamily="34" charset="0"/>
                </a:rPr>
                <a:t>To highlight an agenda point, increase the list level of that row under </a:t>
              </a:r>
              <a:r>
                <a:rPr lang="en-GB" sz="1100" i="1">
                  <a:cs typeface="Arial" panose="020B0604020202020204" pitchFamily="34" charset="0"/>
                </a:rPr>
                <a:t>Paragraph</a:t>
              </a:r>
              <a:r>
                <a:rPr lang="en-GB" sz="1100">
                  <a:cs typeface="Arial" panose="020B0604020202020204" pitchFamily="34" charset="0"/>
                </a:rPr>
                <a:t> settings. </a:t>
              </a:r>
            </a:p>
            <a:p>
              <a:pPr algn="l">
                <a:lnSpc>
                  <a:spcPct val="105000"/>
                </a:lnSpc>
              </a:pPr>
              <a:r>
                <a:rPr lang="en-GB" sz="1100">
                  <a:cs typeface="Arial" panose="020B0604020202020204" pitchFamily="34" charset="0"/>
                </a:rPr>
                <a:t>To remove a highlighted point, go back down one list level.</a:t>
              </a:r>
            </a:p>
          </p:txBody>
        </p:sp>
        <p:pic>
          <p:nvPicPr>
            <p:cNvPr id="7" name="Picture 6">
              <a:extLst>
                <a:ext uri="{FF2B5EF4-FFF2-40B4-BE49-F238E27FC236}">
                  <a16:creationId xmlns:a16="http://schemas.microsoft.com/office/drawing/2014/main" id="{C97F1307-7A89-099A-4349-2F4438B1560F}"/>
                </a:ext>
              </a:extLst>
            </p:cNvPr>
            <p:cNvPicPr>
              <a:picLocks noChangeAspect="1"/>
            </p:cNvPicPr>
            <p:nvPr userDrawn="1"/>
          </p:nvPicPr>
          <p:blipFill>
            <a:blip r:embed="rId3"/>
            <a:stretch>
              <a:fillRect/>
            </a:stretch>
          </p:blipFill>
          <p:spPr>
            <a:xfrm>
              <a:off x="12330039" y="4987878"/>
              <a:ext cx="514422" cy="342948"/>
            </a:xfrm>
            <a:prstGeom prst="rect">
              <a:avLst/>
            </a:prstGeom>
            <a:ln w="19050">
              <a:solidFill>
                <a:schemeClr val="accent4"/>
              </a:solidFill>
            </a:ln>
          </p:spPr>
        </p:pic>
      </p:grpSp>
      <p:sp>
        <p:nvSpPr>
          <p:cNvPr id="8" name="Rectangle 7">
            <a:extLst>
              <a:ext uri="{FF2B5EF4-FFF2-40B4-BE49-F238E27FC236}">
                <a16:creationId xmlns:a16="http://schemas.microsoft.com/office/drawing/2014/main" id="{53A8511D-B5BB-EF30-E9BB-11C5CBD0F712}"/>
              </a:ext>
            </a:extLst>
          </p:cNvPr>
          <p:cNvSpPr/>
          <p:nvPr userDrawn="1"/>
        </p:nvSpPr>
        <p:spPr>
          <a:xfrm>
            <a:off x="-1538285" y="4900794"/>
            <a:ext cx="1536700" cy="1870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en-GB" sz="1600">
              <a:cs typeface="Arial" panose="020B0604020202020204" pitchFamily="34" charset="0"/>
            </a:endParaRPr>
          </a:p>
        </p:txBody>
      </p:sp>
    </p:spTree>
    <p:extLst>
      <p:ext uri="{BB962C8B-B14F-4D97-AF65-F5344CB8AC3E}">
        <p14:creationId xmlns:p14="http://schemas.microsoft.com/office/powerpoint/2010/main" val="170034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dark)">
    <p:bg>
      <p:bgRef idx="1001">
        <a:schemeClr val="bg1"/>
      </p:bgRef>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771400-24B9-72A0-E2D1-86B6C58349CA}"/>
              </a:ext>
            </a:extLst>
          </p:cNvPr>
          <p:cNvSpPr>
            <a:spLocks noGrp="1"/>
          </p:cNvSpPr>
          <p:nvPr>
            <p:ph type="title" hasCustomPrompt="1"/>
          </p:nvPr>
        </p:nvSpPr>
        <p:spPr>
          <a:xfrm>
            <a:off x="449264" y="2019300"/>
            <a:ext cx="2859086" cy="2324100"/>
          </a:xfrm>
        </p:spPr>
        <p:txBody>
          <a:bodyPr anchor="ctr"/>
          <a:lstStyle>
            <a:lvl1pPr>
              <a:defRPr sz="3600">
                <a:solidFill>
                  <a:schemeClr val="tx1"/>
                </a:solidFill>
              </a:defRPr>
            </a:lvl1pPr>
          </a:lstStyle>
          <a:p>
            <a:r>
              <a:rPr lang="en-GB"/>
              <a:t>Title</a:t>
            </a:r>
          </a:p>
        </p:txBody>
      </p:sp>
      <p:sp>
        <p:nvSpPr>
          <p:cNvPr id="21" name="Date Placeholder 20">
            <a:extLst>
              <a:ext uri="{FF2B5EF4-FFF2-40B4-BE49-F238E27FC236}">
                <a16:creationId xmlns:a16="http://schemas.microsoft.com/office/drawing/2014/main" id="{0A8F11F4-A699-569C-3141-C803418AD548}"/>
              </a:ext>
            </a:extLst>
          </p:cNvPr>
          <p:cNvSpPr>
            <a:spLocks noGrp="1"/>
          </p:cNvSpPr>
          <p:nvPr>
            <p:ph type="dt" sz="half" idx="10"/>
          </p:nvPr>
        </p:nvSpPr>
        <p:spPr/>
        <p:txBody>
          <a:bodyPr/>
          <a:lstStyle>
            <a:lvl1pPr>
              <a:defRPr>
                <a:solidFill>
                  <a:schemeClr val="tx1"/>
                </a:solidFill>
              </a:defRPr>
            </a:lvl1pPr>
          </a:lstStyle>
          <a:p>
            <a:fld id="{550261AB-A8D4-435A-86E9-88C8BE9AA94E}" type="datetime1">
              <a:rPr lang="en-GB" smtClean="0"/>
              <a:pPr/>
              <a:t>05/06/2026</a:t>
            </a:fld>
            <a:endParaRPr lang="en-GB"/>
          </a:p>
        </p:txBody>
      </p:sp>
      <p:sp>
        <p:nvSpPr>
          <p:cNvPr id="22" name="Footer Placeholder 21">
            <a:extLst>
              <a:ext uri="{FF2B5EF4-FFF2-40B4-BE49-F238E27FC236}">
                <a16:creationId xmlns:a16="http://schemas.microsoft.com/office/drawing/2014/main" id="{0E8F840A-FA67-D549-3B65-C83DA791ECB2}"/>
              </a:ext>
            </a:extLst>
          </p:cNvPr>
          <p:cNvSpPr>
            <a:spLocks noGrp="1"/>
          </p:cNvSpPr>
          <p:nvPr>
            <p:ph type="ftr" sz="quarter" idx="11"/>
          </p:nvPr>
        </p:nvSpPr>
        <p:spPr>
          <a:xfrm>
            <a:off x="4260850" y="6858000"/>
            <a:ext cx="3670300" cy="0"/>
          </a:xfrm>
        </p:spPr>
        <p:txBody>
          <a:bodyPr/>
          <a:lstStyle>
            <a:lvl1pPr>
              <a:defRPr sz="100">
                <a:solidFill>
                  <a:schemeClr val="tx1">
                    <a:lumMod val="50000"/>
                    <a:lumOff val="50000"/>
                    <a:alpha val="0"/>
                  </a:schemeClr>
                </a:solidFill>
              </a:defRPr>
            </a:lvl1pPr>
          </a:lstStyle>
          <a:p>
            <a:endParaRPr lang="en-GB">
              <a:solidFill>
                <a:schemeClr val="tx1">
                  <a:lumMod val="50000"/>
                  <a:lumOff val="50000"/>
                  <a:alpha val="0"/>
                </a:schemeClr>
              </a:solidFill>
            </a:endParaRPr>
          </a:p>
        </p:txBody>
      </p:sp>
      <p:sp>
        <p:nvSpPr>
          <p:cNvPr id="23" name="Slide Number Placeholder 22">
            <a:extLst>
              <a:ext uri="{FF2B5EF4-FFF2-40B4-BE49-F238E27FC236}">
                <a16:creationId xmlns:a16="http://schemas.microsoft.com/office/drawing/2014/main" id="{99897A8B-7364-0E26-3BBB-9F5EF606E241}"/>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5" name="Text Placeholder 4">
            <a:extLst>
              <a:ext uri="{FF2B5EF4-FFF2-40B4-BE49-F238E27FC236}">
                <a16:creationId xmlns:a16="http://schemas.microsoft.com/office/drawing/2014/main" id="{E9A85F7A-BA99-C2D3-D45F-D0A24A477CDE}"/>
              </a:ext>
            </a:extLst>
          </p:cNvPr>
          <p:cNvSpPr>
            <a:spLocks noGrp="1"/>
          </p:cNvSpPr>
          <p:nvPr>
            <p:ph type="body" sz="quarter" idx="13"/>
          </p:nvPr>
        </p:nvSpPr>
        <p:spPr>
          <a:xfrm>
            <a:off x="5214938" y="1525588"/>
            <a:ext cx="5716587" cy="3805238"/>
          </a:xfrm>
        </p:spPr>
        <p:txBody>
          <a:bodyPr anchor="ctr"/>
          <a:lstStyle>
            <a:lvl1pPr marL="270000" indent="-270000">
              <a:buSzPct val="110000"/>
              <a:buFont typeface="Aspia Sans 03 Medium" pitchFamily="50" charset="0"/>
              <a:buChar char="•"/>
              <a:defRPr sz="2000">
                <a:solidFill>
                  <a:schemeClr val="tx1"/>
                </a:solidFill>
              </a:defRPr>
            </a:lvl1pPr>
            <a:lvl2pPr marL="270000" indent="-270000">
              <a:spcBef>
                <a:spcPts val="600"/>
              </a:spcBef>
              <a:buClr>
                <a:schemeClr val="accent1"/>
              </a:buClr>
              <a:buSzPct val="60000"/>
              <a:buFont typeface="Segoe UI Symbol" panose="020B0502040204020203" pitchFamily="34" charset="0"/>
              <a:buChar char="▶"/>
              <a:defRPr sz="2000">
                <a:solidFill>
                  <a:schemeClr val="accent1"/>
                </a:solidFill>
                <a:latin typeface="+mj-lt"/>
              </a:defRPr>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oup 3">
            <a:extLst>
              <a:ext uri="{FF2B5EF4-FFF2-40B4-BE49-F238E27FC236}">
                <a16:creationId xmlns:a16="http://schemas.microsoft.com/office/drawing/2014/main" id="{DC0816D9-F7EA-19C3-D7DF-B98E88984BED}"/>
              </a:ext>
            </a:extLst>
          </p:cNvPr>
          <p:cNvGrpSpPr/>
          <p:nvPr userDrawn="1"/>
        </p:nvGrpSpPr>
        <p:grpSpPr>
          <a:xfrm>
            <a:off x="12306300" y="4900794"/>
            <a:ext cx="1536700" cy="1870122"/>
            <a:chOff x="12306300" y="4987878"/>
            <a:chExt cx="1536700" cy="1870122"/>
          </a:xfrm>
        </p:grpSpPr>
        <p:sp>
          <p:nvSpPr>
            <p:cNvPr id="3" name="TextBox 2">
              <a:extLst>
                <a:ext uri="{FF2B5EF4-FFF2-40B4-BE49-F238E27FC236}">
                  <a16:creationId xmlns:a16="http://schemas.microsoft.com/office/drawing/2014/main" id="{2DDDDE01-47D6-C1E4-CDD7-36B2949B73D2}"/>
                </a:ext>
              </a:extLst>
            </p:cNvPr>
            <p:cNvSpPr txBox="1"/>
            <p:nvPr userDrawn="1"/>
          </p:nvSpPr>
          <p:spPr>
            <a:xfrm>
              <a:off x="12306300" y="5442100"/>
              <a:ext cx="1536700" cy="1415900"/>
            </a:xfrm>
            <a:prstGeom prst="rect">
              <a:avLst/>
            </a:prstGeom>
            <a:noFill/>
          </p:spPr>
          <p:txBody>
            <a:bodyPr wrap="square" lIns="0" tIns="0" rIns="0" bIns="0" rtlCol="0">
              <a:spAutoFit/>
            </a:bodyPr>
            <a:lstStyle/>
            <a:p>
              <a:pPr algn="l">
                <a:lnSpc>
                  <a:spcPct val="105000"/>
                </a:lnSpc>
              </a:pPr>
              <a:r>
                <a:rPr lang="en-GB" sz="1100" b="1" u="sng">
                  <a:solidFill>
                    <a:schemeClr val="accent1"/>
                  </a:solidFill>
                  <a:cs typeface="Arial" panose="020B0604020202020204" pitchFamily="34" charset="0"/>
                </a:rPr>
                <a:t>Instruction:</a:t>
              </a:r>
            </a:p>
            <a:p>
              <a:pPr algn="l">
                <a:lnSpc>
                  <a:spcPct val="105000"/>
                </a:lnSpc>
              </a:pPr>
              <a:r>
                <a:rPr lang="en-GB" sz="1100">
                  <a:solidFill>
                    <a:schemeClr val="bg2"/>
                  </a:solidFill>
                  <a:cs typeface="Arial" panose="020B0604020202020204" pitchFamily="34" charset="0"/>
                </a:rPr>
                <a:t>To highlight an agenda point, increase the list level of that row under </a:t>
              </a:r>
              <a:r>
                <a:rPr lang="en-GB" sz="1100" i="1">
                  <a:solidFill>
                    <a:schemeClr val="bg2"/>
                  </a:solidFill>
                  <a:cs typeface="Arial" panose="020B0604020202020204" pitchFamily="34" charset="0"/>
                </a:rPr>
                <a:t>Paragraph</a:t>
              </a:r>
              <a:r>
                <a:rPr lang="en-GB" sz="1100">
                  <a:solidFill>
                    <a:schemeClr val="bg2"/>
                  </a:solidFill>
                  <a:cs typeface="Arial" panose="020B0604020202020204" pitchFamily="34" charset="0"/>
                </a:rPr>
                <a:t> settings. </a:t>
              </a:r>
            </a:p>
            <a:p>
              <a:pPr algn="l">
                <a:lnSpc>
                  <a:spcPct val="105000"/>
                </a:lnSpc>
              </a:pPr>
              <a:r>
                <a:rPr lang="en-GB" sz="1100">
                  <a:solidFill>
                    <a:schemeClr val="bg2"/>
                  </a:solidFill>
                  <a:cs typeface="Arial" panose="020B0604020202020204" pitchFamily="34" charset="0"/>
                </a:rPr>
                <a:t>To remove a highlighted point, go back down one list level.</a:t>
              </a:r>
            </a:p>
          </p:txBody>
        </p:sp>
        <p:pic>
          <p:nvPicPr>
            <p:cNvPr id="7" name="Picture 6">
              <a:extLst>
                <a:ext uri="{FF2B5EF4-FFF2-40B4-BE49-F238E27FC236}">
                  <a16:creationId xmlns:a16="http://schemas.microsoft.com/office/drawing/2014/main" id="{C97F1307-7A89-099A-4349-2F4438B1560F}"/>
                </a:ext>
              </a:extLst>
            </p:cNvPr>
            <p:cNvPicPr>
              <a:picLocks noChangeAspect="1"/>
            </p:cNvPicPr>
            <p:nvPr userDrawn="1"/>
          </p:nvPicPr>
          <p:blipFill>
            <a:blip r:embed="rId2"/>
            <a:stretch>
              <a:fillRect/>
            </a:stretch>
          </p:blipFill>
          <p:spPr>
            <a:xfrm>
              <a:off x="12330039" y="4987878"/>
              <a:ext cx="514422" cy="342948"/>
            </a:xfrm>
            <a:prstGeom prst="rect">
              <a:avLst/>
            </a:prstGeom>
            <a:ln w="19050">
              <a:solidFill>
                <a:schemeClr val="accent1"/>
              </a:solidFill>
            </a:ln>
          </p:spPr>
        </p:pic>
      </p:grpSp>
      <p:sp>
        <p:nvSpPr>
          <p:cNvPr id="2" name="Rectangle 1">
            <a:extLst>
              <a:ext uri="{FF2B5EF4-FFF2-40B4-BE49-F238E27FC236}">
                <a16:creationId xmlns:a16="http://schemas.microsoft.com/office/drawing/2014/main" id="{A6608B44-BD20-B92C-647E-F53E15DDA8A5}"/>
              </a:ext>
            </a:extLst>
          </p:cNvPr>
          <p:cNvSpPr/>
          <p:nvPr userDrawn="1"/>
        </p:nvSpPr>
        <p:spPr>
          <a:xfrm>
            <a:off x="-1538285" y="4900794"/>
            <a:ext cx="1536700" cy="1870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en-GB" sz="1600">
              <a:cs typeface="Arial" panose="020B0604020202020204" pitchFamily="34" charset="0"/>
            </a:endParaRPr>
          </a:p>
        </p:txBody>
      </p:sp>
    </p:spTree>
    <p:extLst>
      <p:ext uri="{BB962C8B-B14F-4D97-AF65-F5344CB8AC3E}">
        <p14:creationId xmlns:p14="http://schemas.microsoft.com/office/powerpoint/2010/main" val="159032559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F66B86-57EF-7826-E38F-CE87D3FDAA82}"/>
              </a:ext>
            </a:extLst>
          </p:cNvPr>
          <p:cNvPicPr>
            <a:picLocks noChangeAspect="1"/>
          </p:cNvPicPr>
          <p:nvPr userDrawn="1"/>
        </p:nvPicPr>
        <p:blipFill>
          <a:blip r:embed="rId2">
            <a:extLst>
              <a:ext uri="{28A0092B-C50C-407E-A947-70E740481C1C}">
                <a14:useLocalDpi xmlns:a14="http://schemas.microsoft.com/office/drawing/2010/main" val="0"/>
              </a:ext>
            </a:extLst>
          </a:blip>
          <a:srcRect t="1065" b="1065"/>
          <a:stretch>
            <a:fillRect/>
          </a:stretch>
        </p:blipFill>
        <p:spPr>
          <a:xfrm>
            <a:off x="-1" y="0"/>
            <a:ext cx="12192002" cy="6858000"/>
          </a:xfrm>
          <a:prstGeom prst="rect">
            <a:avLst/>
          </a:prstGeom>
        </p:spPr>
      </p:pic>
      <p:sp>
        <p:nvSpPr>
          <p:cNvPr id="2" name="Title 1">
            <a:extLst>
              <a:ext uri="{FF2B5EF4-FFF2-40B4-BE49-F238E27FC236}">
                <a16:creationId xmlns:a16="http://schemas.microsoft.com/office/drawing/2014/main" id="{B35295FB-A7A5-447D-4C82-253D858D0FAF}"/>
              </a:ext>
            </a:extLst>
          </p:cNvPr>
          <p:cNvSpPr>
            <a:spLocks noGrp="1"/>
          </p:cNvSpPr>
          <p:nvPr>
            <p:ph type="title"/>
          </p:nvPr>
        </p:nvSpPr>
        <p:spPr>
          <a:xfrm>
            <a:off x="450850" y="1033463"/>
            <a:ext cx="7480300" cy="3800873"/>
          </a:xfrm>
          <a:prstGeom prst="rect">
            <a:avLst/>
          </a:prstGeom>
        </p:spPr>
        <p:txBody>
          <a:bodyPr anchor="b"/>
          <a:lstStyle>
            <a:lvl1pPr>
              <a:lnSpc>
                <a:spcPct val="95000"/>
              </a:lnSpc>
              <a:defRPr sz="6500" b="1">
                <a:latin typeface="+mn-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ABBA56-5688-0899-0782-D3AC09659AA3}"/>
              </a:ext>
            </a:extLst>
          </p:cNvPr>
          <p:cNvSpPr>
            <a:spLocks noGrp="1"/>
          </p:cNvSpPr>
          <p:nvPr>
            <p:ph type="body" idx="1"/>
          </p:nvPr>
        </p:nvSpPr>
        <p:spPr>
          <a:xfrm>
            <a:off x="449264" y="5067299"/>
            <a:ext cx="5573711" cy="1249363"/>
          </a:xfrm>
        </p:spPr>
        <p:txBody>
          <a:bodyPr/>
          <a:lstStyle>
            <a:lvl1pPr marL="0" indent="0">
              <a:lnSpc>
                <a:spcPct val="120000"/>
              </a:lnSpc>
              <a:spcBef>
                <a:spcPts val="0"/>
              </a:spcBef>
              <a:spcAft>
                <a:spcPts val="0"/>
              </a:spcAft>
              <a:buNone/>
              <a:defRPr sz="18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35E9FD-0273-95B3-87D4-2B67AE055B1D}"/>
              </a:ext>
            </a:extLst>
          </p:cNvPr>
          <p:cNvSpPr>
            <a:spLocks noGrp="1"/>
          </p:cNvSpPr>
          <p:nvPr>
            <p:ph type="dt" sz="half" idx="10"/>
          </p:nvPr>
        </p:nvSpPr>
        <p:spPr>
          <a:xfrm>
            <a:off x="449264" y="6858000"/>
            <a:ext cx="1762124" cy="0"/>
          </a:xfrm>
        </p:spPr>
        <p:txBody>
          <a:bodyPr/>
          <a:lstStyle>
            <a:lvl1pPr>
              <a:defRPr sz="100">
                <a:solidFill>
                  <a:schemeClr val="tx1">
                    <a:lumMod val="50000"/>
                    <a:lumOff val="50000"/>
                    <a:alpha val="0"/>
                  </a:schemeClr>
                </a:solidFill>
              </a:defRPr>
            </a:lvl1pPr>
          </a:lstStyle>
          <a:p>
            <a:fld id="{ABBE8B67-334A-4C2B-8D58-B07188D127E8}" type="datetime1">
              <a:rPr lang="en-GB" smtClean="0"/>
              <a:t>05/06/2026</a:t>
            </a:fld>
            <a:endParaRPr lang="en-GB"/>
          </a:p>
        </p:txBody>
      </p:sp>
      <p:sp>
        <p:nvSpPr>
          <p:cNvPr id="5" name="Footer Placeholder 4">
            <a:extLst>
              <a:ext uri="{FF2B5EF4-FFF2-40B4-BE49-F238E27FC236}">
                <a16:creationId xmlns:a16="http://schemas.microsoft.com/office/drawing/2014/main" id="{E4CD9658-94EB-B3D2-33CF-CED3D89BF9B0}"/>
              </a:ext>
            </a:extLst>
          </p:cNvPr>
          <p:cNvSpPr>
            <a:spLocks noGrp="1"/>
          </p:cNvSpPr>
          <p:nvPr>
            <p:ph type="ftr" sz="quarter" idx="11"/>
          </p:nvPr>
        </p:nvSpPr>
        <p:spPr>
          <a:xfrm>
            <a:off x="4260850" y="6858000"/>
            <a:ext cx="3670300" cy="0"/>
          </a:xfrm>
        </p:spPr>
        <p:txBody>
          <a:bodyPr/>
          <a:lstStyle>
            <a:lvl1pPr>
              <a:defRPr sz="100">
                <a:solidFill>
                  <a:schemeClr val="tx1">
                    <a:lumMod val="50000"/>
                    <a:lumOff val="50000"/>
                    <a:alpha val="0"/>
                  </a:schemeClr>
                </a:solidFill>
              </a:defRPr>
            </a:lvl1pPr>
          </a:lstStyle>
          <a:p>
            <a:endParaRPr lang="en-GB">
              <a:solidFill>
                <a:schemeClr val="tx1">
                  <a:lumMod val="50000"/>
                  <a:lumOff val="50000"/>
                  <a:alpha val="0"/>
                </a:schemeClr>
              </a:solidFill>
            </a:endParaRPr>
          </a:p>
        </p:txBody>
      </p:sp>
      <p:sp>
        <p:nvSpPr>
          <p:cNvPr id="6" name="Slide Number Placeholder 5">
            <a:extLst>
              <a:ext uri="{FF2B5EF4-FFF2-40B4-BE49-F238E27FC236}">
                <a16:creationId xmlns:a16="http://schemas.microsoft.com/office/drawing/2014/main" id="{04605C5F-10A1-4616-534E-7A6F4F9A31C9}"/>
              </a:ext>
            </a:extLst>
          </p:cNvPr>
          <p:cNvSpPr>
            <a:spLocks noGrp="1"/>
          </p:cNvSpPr>
          <p:nvPr>
            <p:ph type="sldNum" sz="quarter" idx="12"/>
          </p:nvPr>
        </p:nvSpPr>
        <p:spPr>
          <a:xfrm>
            <a:off x="10931525" y="6858000"/>
            <a:ext cx="809625" cy="0"/>
          </a:xfrm>
        </p:spPr>
        <p:txBody>
          <a:bodyPr/>
          <a:lstStyle>
            <a:lvl1pPr>
              <a:defRPr sz="100">
                <a:solidFill>
                  <a:schemeClr val="tx1">
                    <a:lumMod val="50000"/>
                    <a:lumOff val="50000"/>
                    <a:alpha val="0"/>
                  </a:schemeClr>
                </a:solidFill>
              </a:defRPr>
            </a:lvl1pPr>
          </a:lstStyle>
          <a:p>
            <a:fld id="{B6B988FE-5450-4D13-83CD-A9004418B02C}" type="slidenum">
              <a:rPr lang="en-GB" smtClean="0"/>
              <a:pPr/>
              <a:t>‹#›</a:t>
            </a:fld>
            <a:endParaRPr lang="en-GB"/>
          </a:p>
        </p:txBody>
      </p:sp>
      <p:pic>
        <p:nvPicPr>
          <p:cNvPr id="8" name="Graphic 7">
            <a:extLst>
              <a:ext uri="{FF2B5EF4-FFF2-40B4-BE49-F238E27FC236}">
                <a16:creationId xmlns:a16="http://schemas.microsoft.com/office/drawing/2014/main" id="{855500C1-C22D-4692-D030-3FE3D1864D6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421394" y="427038"/>
            <a:ext cx="319755" cy="405753"/>
          </a:xfrm>
          <a:prstGeom prst="rect">
            <a:avLst/>
          </a:prstGeom>
        </p:spPr>
      </p:pic>
    </p:spTree>
    <p:extLst>
      <p:ext uri="{BB962C8B-B14F-4D97-AF65-F5344CB8AC3E}">
        <p14:creationId xmlns:p14="http://schemas.microsoft.com/office/powerpoint/2010/main" val="880166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95FB-A7A5-447D-4C82-253D858D0FAF}"/>
              </a:ext>
            </a:extLst>
          </p:cNvPr>
          <p:cNvSpPr>
            <a:spLocks noGrp="1"/>
          </p:cNvSpPr>
          <p:nvPr>
            <p:ph type="title"/>
          </p:nvPr>
        </p:nvSpPr>
        <p:spPr>
          <a:xfrm>
            <a:off x="450850" y="1033463"/>
            <a:ext cx="7480300" cy="3800873"/>
          </a:xfrm>
          <a:prstGeom prst="rect">
            <a:avLst/>
          </a:prstGeom>
        </p:spPr>
        <p:txBody>
          <a:bodyPr anchor="b"/>
          <a:lstStyle>
            <a:lvl1pPr>
              <a:lnSpc>
                <a:spcPct val="95000"/>
              </a:lnSpc>
              <a:defRPr sz="6500" b="1">
                <a:latin typeface="+mn-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ABBA56-5688-0899-0782-D3AC09659AA3}"/>
              </a:ext>
            </a:extLst>
          </p:cNvPr>
          <p:cNvSpPr>
            <a:spLocks noGrp="1"/>
          </p:cNvSpPr>
          <p:nvPr>
            <p:ph type="body" idx="1"/>
          </p:nvPr>
        </p:nvSpPr>
        <p:spPr>
          <a:xfrm>
            <a:off x="449264" y="5067299"/>
            <a:ext cx="5573711" cy="1249363"/>
          </a:xfrm>
        </p:spPr>
        <p:txBody>
          <a:bodyPr/>
          <a:lstStyle>
            <a:lvl1pPr marL="0" indent="0">
              <a:lnSpc>
                <a:spcPct val="120000"/>
              </a:lnSpc>
              <a:spcBef>
                <a:spcPts val="0"/>
              </a:spcBef>
              <a:spcAft>
                <a:spcPts val="0"/>
              </a:spcAft>
              <a:buNone/>
              <a:defRPr sz="18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35E9FD-0273-95B3-87D4-2B67AE055B1D}"/>
              </a:ext>
            </a:extLst>
          </p:cNvPr>
          <p:cNvSpPr>
            <a:spLocks noGrp="1"/>
          </p:cNvSpPr>
          <p:nvPr>
            <p:ph type="dt" sz="half" idx="10"/>
          </p:nvPr>
        </p:nvSpPr>
        <p:spPr>
          <a:xfrm>
            <a:off x="449264" y="6858000"/>
            <a:ext cx="1762124" cy="0"/>
          </a:xfrm>
        </p:spPr>
        <p:txBody>
          <a:bodyPr/>
          <a:lstStyle>
            <a:lvl1pPr>
              <a:defRPr sz="100">
                <a:solidFill>
                  <a:schemeClr val="tx1">
                    <a:lumMod val="50000"/>
                    <a:lumOff val="50000"/>
                    <a:alpha val="0"/>
                  </a:schemeClr>
                </a:solidFill>
              </a:defRPr>
            </a:lvl1pPr>
          </a:lstStyle>
          <a:p>
            <a:fld id="{A54A1AC3-81F1-4CBB-A944-3C152D7EEED0}" type="datetime1">
              <a:rPr lang="en-GB" smtClean="0"/>
              <a:t>05/06/2026</a:t>
            </a:fld>
            <a:endParaRPr lang="en-GB"/>
          </a:p>
        </p:txBody>
      </p:sp>
      <p:sp>
        <p:nvSpPr>
          <p:cNvPr id="5" name="Footer Placeholder 4">
            <a:extLst>
              <a:ext uri="{FF2B5EF4-FFF2-40B4-BE49-F238E27FC236}">
                <a16:creationId xmlns:a16="http://schemas.microsoft.com/office/drawing/2014/main" id="{E4CD9658-94EB-B3D2-33CF-CED3D89BF9B0}"/>
              </a:ext>
            </a:extLst>
          </p:cNvPr>
          <p:cNvSpPr>
            <a:spLocks noGrp="1"/>
          </p:cNvSpPr>
          <p:nvPr>
            <p:ph type="ftr" sz="quarter" idx="11"/>
          </p:nvPr>
        </p:nvSpPr>
        <p:spPr>
          <a:xfrm>
            <a:off x="4260850" y="6858000"/>
            <a:ext cx="3670300" cy="0"/>
          </a:xfrm>
        </p:spPr>
        <p:txBody>
          <a:bodyPr/>
          <a:lstStyle>
            <a:lvl1pPr>
              <a:defRPr sz="100">
                <a:solidFill>
                  <a:schemeClr val="tx1">
                    <a:lumMod val="50000"/>
                    <a:lumOff val="50000"/>
                    <a:alpha val="0"/>
                  </a:schemeClr>
                </a:solidFill>
              </a:defRPr>
            </a:lvl1pPr>
          </a:lstStyle>
          <a:p>
            <a:endParaRPr lang="en-GB">
              <a:solidFill>
                <a:schemeClr val="tx1">
                  <a:lumMod val="50000"/>
                  <a:lumOff val="50000"/>
                  <a:alpha val="0"/>
                </a:schemeClr>
              </a:solidFill>
            </a:endParaRPr>
          </a:p>
        </p:txBody>
      </p:sp>
      <p:sp>
        <p:nvSpPr>
          <p:cNvPr id="6" name="Slide Number Placeholder 5">
            <a:extLst>
              <a:ext uri="{FF2B5EF4-FFF2-40B4-BE49-F238E27FC236}">
                <a16:creationId xmlns:a16="http://schemas.microsoft.com/office/drawing/2014/main" id="{04605C5F-10A1-4616-534E-7A6F4F9A31C9}"/>
              </a:ext>
            </a:extLst>
          </p:cNvPr>
          <p:cNvSpPr>
            <a:spLocks noGrp="1"/>
          </p:cNvSpPr>
          <p:nvPr>
            <p:ph type="sldNum" sz="quarter" idx="12"/>
          </p:nvPr>
        </p:nvSpPr>
        <p:spPr>
          <a:xfrm>
            <a:off x="10931525" y="6858000"/>
            <a:ext cx="809625" cy="0"/>
          </a:xfrm>
        </p:spPr>
        <p:txBody>
          <a:bodyPr/>
          <a:lstStyle>
            <a:lvl1pPr>
              <a:defRPr sz="100">
                <a:solidFill>
                  <a:schemeClr val="tx1">
                    <a:lumMod val="50000"/>
                    <a:lumOff val="50000"/>
                    <a:alpha val="0"/>
                  </a:schemeClr>
                </a:solidFill>
              </a:defRPr>
            </a:lvl1pPr>
          </a:lstStyle>
          <a:p>
            <a:fld id="{B6B988FE-5450-4D13-83CD-A9004418B02C}" type="slidenum">
              <a:rPr lang="en-GB" smtClean="0"/>
              <a:pPr/>
              <a:t>‹#›</a:t>
            </a:fld>
            <a:endParaRPr lang="en-GB"/>
          </a:p>
        </p:txBody>
      </p:sp>
    </p:spTree>
    <p:extLst>
      <p:ext uri="{BB962C8B-B14F-4D97-AF65-F5344CB8AC3E}">
        <p14:creationId xmlns:p14="http://schemas.microsoft.com/office/powerpoint/2010/main" val="209203845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le 19">
            <a:extLst>
              <a:ext uri="{FF2B5EF4-FFF2-40B4-BE49-F238E27FC236}">
                <a16:creationId xmlns:a16="http://schemas.microsoft.com/office/drawing/2014/main" id="{9C771400-24B9-72A0-E2D1-86B6C58349CA}"/>
              </a:ext>
            </a:extLst>
          </p:cNvPr>
          <p:cNvSpPr>
            <a:spLocks noGrp="1"/>
          </p:cNvSpPr>
          <p:nvPr>
            <p:ph type="title"/>
          </p:nvPr>
        </p:nvSpPr>
        <p:spPr/>
        <p:txBody>
          <a:bodyPr/>
          <a:lstStyle/>
          <a:p>
            <a:r>
              <a:rPr lang="en-US"/>
              <a:t>Click to edit Master title style</a:t>
            </a:r>
            <a:endParaRPr lang="en-GB"/>
          </a:p>
        </p:txBody>
      </p:sp>
      <p:sp>
        <p:nvSpPr>
          <p:cNvPr id="21" name="Date Placeholder 20">
            <a:extLst>
              <a:ext uri="{FF2B5EF4-FFF2-40B4-BE49-F238E27FC236}">
                <a16:creationId xmlns:a16="http://schemas.microsoft.com/office/drawing/2014/main" id="{0A8F11F4-A699-569C-3141-C803418AD548}"/>
              </a:ext>
            </a:extLst>
          </p:cNvPr>
          <p:cNvSpPr>
            <a:spLocks noGrp="1"/>
          </p:cNvSpPr>
          <p:nvPr>
            <p:ph type="dt" sz="half" idx="10"/>
          </p:nvPr>
        </p:nvSpPr>
        <p:spPr/>
        <p:txBody>
          <a:bodyPr/>
          <a:lstStyle/>
          <a:p>
            <a:fld id="{6653B488-A91D-4DC7-8C6B-96E1654696C7}" type="datetime1">
              <a:rPr lang="en-GB" smtClean="0"/>
              <a:t>05/06/2026</a:t>
            </a:fld>
            <a:endParaRPr lang="en-GB" sz="850"/>
          </a:p>
        </p:txBody>
      </p:sp>
      <p:sp>
        <p:nvSpPr>
          <p:cNvPr id="22" name="Footer Placeholder 21">
            <a:extLst>
              <a:ext uri="{FF2B5EF4-FFF2-40B4-BE49-F238E27FC236}">
                <a16:creationId xmlns:a16="http://schemas.microsoft.com/office/drawing/2014/main" id="{0E8F840A-FA67-D549-3B65-C83DA791ECB2}"/>
              </a:ext>
            </a:extLst>
          </p:cNvPr>
          <p:cNvSpPr>
            <a:spLocks noGrp="1"/>
          </p:cNvSpPr>
          <p:nvPr>
            <p:ph type="ftr" sz="quarter" idx="11"/>
          </p:nvPr>
        </p:nvSpPr>
        <p:spPr/>
        <p:txBody>
          <a:bodyPr/>
          <a:lstStyle/>
          <a:p>
            <a:endParaRPr lang="en-GB" sz="850"/>
          </a:p>
        </p:txBody>
      </p:sp>
      <p:sp>
        <p:nvSpPr>
          <p:cNvPr id="23" name="Slide Number Placeholder 22">
            <a:extLst>
              <a:ext uri="{FF2B5EF4-FFF2-40B4-BE49-F238E27FC236}">
                <a16:creationId xmlns:a16="http://schemas.microsoft.com/office/drawing/2014/main" id="{99897A8B-7364-0E26-3BBB-9F5EF606E241}"/>
              </a:ext>
            </a:extLst>
          </p:cNvPr>
          <p:cNvSpPr>
            <a:spLocks noGrp="1"/>
          </p:cNvSpPr>
          <p:nvPr>
            <p:ph type="sldNum" sz="quarter" idx="12"/>
          </p:nvPr>
        </p:nvSpPr>
        <p:spPr/>
        <p:txBody>
          <a:bodyPr/>
          <a:lstStyle/>
          <a:p>
            <a:fld id="{AE086683-F536-42AB-ABBC-F4803DFE8DBC}" type="slidenum">
              <a:rPr lang="en-GB" smtClean="0"/>
              <a:pPr/>
              <a:t>‹#›</a:t>
            </a:fld>
            <a:endParaRPr lang="en-GB" sz="850"/>
          </a:p>
        </p:txBody>
      </p:sp>
    </p:spTree>
    <p:extLst>
      <p:ext uri="{BB962C8B-B14F-4D97-AF65-F5344CB8AC3E}">
        <p14:creationId xmlns:p14="http://schemas.microsoft.com/office/powerpoint/2010/main" val="28988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dark)">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le 19">
            <a:extLst>
              <a:ext uri="{FF2B5EF4-FFF2-40B4-BE49-F238E27FC236}">
                <a16:creationId xmlns:a16="http://schemas.microsoft.com/office/drawing/2014/main" id="{9C771400-24B9-72A0-E2D1-86B6C58349CA}"/>
              </a:ext>
            </a:extLst>
          </p:cNvPr>
          <p:cNvSpPr>
            <a:spLocks noGrp="1"/>
          </p:cNvSpPr>
          <p:nvPr>
            <p:ph type="title"/>
          </p:nvPr>
        </p:nvSpPr>
        <p:spPr/>
        <p:txBody>
          <a:bodyPr/>
          <a:lstStyle/>
          <a:p>
            <a:r>
              <a:rPr lang="en-US"/>
              <a:t>Click to edit Master title style</a:t>
            </a:r>
            <a:endParaRPr lang="en-GB"/>
          </a:p>
        </p:txBody>
      </p:sp>
      <p:sp>
        <p:nvSpPr>
          <p:cNvPr id="21" name="Date Placeholder 20">
            <a:extLst>
              <a:ext uri="{FF2B5EF4-FFF2-40B4-BE49-F238E27FC236}">
                <a16:creationId xmlns:a16="http://schemas.microsoft.com/office/drawing/2014/main" id="{0A8F11F4-A699-569C-3141-C803418AD548}"/>
              </a:ext>
            </a:extLst>
          </p:cNvPr>
          <p:cNvSpPr>
            <a:spLocks noGrp="1"/>
          </p:cNvSpPr>
          <p:nvPr>
            <p:ph type="dt" sz="half" idx="10"/>
          </p:nvPr>
        </p:nvSpPr>
        <p:spPr/>
        <p:txBody>
          <a:bodyPr/>
          <a:lstStyle/>
          <a:p>
            <a:fld id="{65E0902C-E90B-4670-B64A-A4A42FB55596}" type="datetime1">
              <a:rPr lang="en-GB" smtClean="0"/>
              <a:t>05/06/2026</a:t>
            </a:fld>
            <a:endParaRPr lang="en-GB" sz="850"/>
          </a:p>
        </p:txBody>
      </p:sp>
      <p:sp>
        <p:nvSpPr>
          <p:cNvPr id="22" name="Footer Placeholder 21">
            <a:extLst>
              <a:ext uri="{FF2B5EF4-FFF2-40B4-BE49-F238E27FC236}">
                <a16:creationId xmlns:a16="http://schemas.microsoft.com/office/drawing/2014/main" id="{0E8F840A-FA67-D549-3B65-C83DA791ECB2}"/>
              </a:ext>
            </a:extLst>
          </p:cNvPr>
          <p:cNvSpPr>
            <a:spLocks noGrp="1"/>
          </p:cNvSpPr>
          <p:nvPr>
            <p:ph type="ftr" sz="quarter" idx="11"/>
          </p:nvPr>
        </p:nvSpPr>
        <p:spPr/>
        <p:txBody>
          <a:bodyPr/>
          <a:lstStyle/>
          <a:p>
            <a:endParaRPr lang="en-GB" sz="850"/>
          </a:p>
        </p:txBody>
      </p:sp>
      <p:sp>
        <p:nvSpPr>
          <p:cNvPr id="23" name="Slide Number Placeholder 22">
            <a:extLst>
              <a:ext uri="{FF2B5EF4-FFF2-40B4-BE49-F238E27FC236}">
                <a16:creationId xmlns:a16="http://schemas.microsoft.com/office/drawing/2014/main" id="{99897A8B-7364-0E26-3BBB-9F5EF606E241}"/>
              </a:ext>
            </a:extLst>
          </p:cNvPr>
          <p:cNvSpPr>
            <a:spLocks noGrp="1"/>
          </p:cNvSpPr>
          <p:nvPr>
            <p:ph type="sldNum" sz="quarter" idx="12"/>
          </p:nvPr>
        </p:nvSpPr>
        <p:spPr/>
        <p:txBody>
          <a:bodyPr/>
          <a:lstStyle/>
          <a:p>
            <a:fld id="{AE086683-F536-42AB-ABBC-F4803DFE8DBC}" type="slidenum">
              <a:rPr lang="en-GB" smtClean="0"/>
              <a:pPr/>
              <a:t>‹#›</a:t>
            </a:fld>
            <a:endParaRPr lang="en-GB" sz="850"/>
          </a:p>
        </p:txBody>
      </p:sp>
    </p:spTree>
    <p:extLst>
      <p:ext uri="{BB962C8B-B14F-4D97-AF65-F5344CB8AC3E}">
        <p14:creationId xmlns:p14="http://schemas.microsoft.com/office/powerpoint/2010/main" val="82956219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449265" y="1613696"/>
            <a:ext cx="5176835"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449265" y="2341563"/>
            <a:ext cx="5176835"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B9E21A0-8D37-4142-D38B-E4BD1D8FD740}"/>
              </a:ext>
            </a:extLst>
          </p:cNvPr>
          <p:cNvSpPr>
            <a:spLocks noGrp="1"/>
          </p:cNvSpPr>
          <p:nvPr>
            <p:ph type="title"/>
          </p:nvPr>
        </p:nvSpPr>
        <p:spPr/>
        <p:txBody>
          <a:bodyPr/>
          <a:lstStyle/>
          <a:p>
            <a:r>
              <a:rPr lang="en-US"/>
              <a:t>Click to edit Master title style</a:t>
            </a:r>
            <a:endParaRPr lang="en-GB"/>
          </a:p>
        </p:txBody>
      </p:sp>
      <p:sp>
        <p:nvSpPr>
          <p:cNvPr id="11" name="Date Placeholder 10">
            <a:extLst>
              <a:ext uri="{FF2B5EF4-FFF2-40B4-BE49-F238E27FC236}">
                <a16:creationId xmlns:a16="http://schemas.microsoft.com/office/drawing/2014/main" id="{E15D5CD6-B012-A5B5-8D7F-E916501502D8}"/>
              </a:ext>
            </a:extLst>
          </p:cNvPr>
          <p:cNvSpPr>
            <a:spLocks noGrp="1"/>
          </p:cNvSpPr>
          <p:nvPr>
            <p:ph type="dt" sz="half" idx="10"/>
          </p:nvPr>
        </p:nvSpPr>
        <p:spPr/>
        <p:txBody>
          <a:bodyPr/>
          <a:lstStyle/>
          <a:p>
            <a:fld id="{555834B2-9959-4636-B338-CB6BBD5AB026}" type="datetime1">
              <a:rPr lang="en-GB" smtClean="0"/>
              <a:t>05/06/2026</a:t>
            </a:fld>
            <a:endParaRPr lang="en-GB" sz="850"/>
          </a:p>
        </p:txBody>
      </p:sp>
      <p:sp>
        <p:nvSpPr>
          <p:cNvPr id="12" name="Footer Placeholder 11">
            <a:extLst>
              <a:ext uri="{FF2B5EF4-FFF2-40B4-BE49-F238E27FC236}">
                <a16:creationId xmlns:a16="http://schemas.microsoft.com/office/drawing/2014/main" id="{B5B56E9A-6D15-21C9-08F9-17625C822A46}"/>
              </a:ext>
            </a:extLst>
          </p:cNvPr>
          <p:cNvSpPr>
            <a:spLocks noGrp="1"/>
          </p:cNvSpPr>
          <p:nvPr>
            <p:ph type="ftr" sz="quarter" idx="11"/>
          </p:nvPr>
        </p:nvSpPr>
        <p:spPr/>
        <p:txBody>
          <a:bodyPr/>
          <a:lstStyle/>
          <a:p>
            <a:endParaRPr lang="en-GB" sz="850"/>
          </a:p>
        </p:txBody>
      </p:sp>
      <p:sp>
        <p:nvSpPr>
          <p:cNvPr id="13" name="Slide Number Placeholder 12">
            <a:extLst>
              <a:ext uri="{FF2B5EF4-FFF2-40B4-BE49-F238E27FC236}">
                <a16:creationId xmlns:a16="http://schemas.microsoft.com/office/drawing/2014/main" id="{E177DC47-7539-604B-EFCB-C4B05746D49B}"/>
              </a:ext>
            </a:extLst>
          </p:cNvPr>
          <p:cNvSpPr>
            <a:spLocks noGrp="1"/>
          </p:cNvSpPr>
          <p:nvPr>
            <p:ph type="sldNum" sz="quarter" idx="12"/>
          </p:nvPr>
        </p:nvSpPr>
        <p:spPr/>
        <p:txBody>
          <a:bodyPr/>
          <a:lstStyle/>
          <a:p>
            <a:fld id="{AE086683-F536-42AB-ABBC-F4803DFE8DBC}" type="slidenum">
              <a:rPr lang="en-GB" smtClean="0"/>
              <a:pPr/>
              <a:t>‹#›</a:t>
            </a:fld>
            <a:endParaRPr lang="en-GB" sz="850"/>
          </a:p>
        </p:txBody>
      </p:sp>
      <p:sp>
        <p:nvSpPr>
          <p:cNvPr id="14" name="Content Placeholder 3">
            <a:extLst>
              <a:ext uri="{FF2B5EF4-FFF2-40B4-BE49-F238E27FC236}">
                <a16:creationId xmlns:a16="http://schemas.microsoft.com/office/drawing/2014/main" id="{ABCD66B7-6E7A-6CA9-93F7-97631AB91266}"/>
              </a:ext>
            </a:extLst>
          </p:cNvPr>
          <p:cNvSpPr>
            <a:spLocks noGrp="1"/>
          </p:cNvSpPr>
          <p:nvPr>
            <p:ph sz="half" idx="13"/>
          </p:nvPr>
        </p:nvSpPr>
        <p:spPr>
          <a:xfrm>
            <a:off x="6167438" y="2341563"/>
            <a:ext cx="5176835" cy="3975100"/>
          </a:xfrm>
        </p:spPr>
        <p:txBody>
          <a:bodyPr/>
          <a:lstStyle>
            <a:lvl1pPr marL="180000" indent="-180000">
              <a:defRPr sz="1400"/>
            </a:lvl1pPr>
            <a:lvl2pPr marL="360000" indent="-180000">
              <a:defRPr sz="1200"/>
            </a:lvl2pPr>
            <a:lvl3pPr marL="504000" indent="-144000">
              <a:defRPr sz="1100"/>
            </a:lvl3pPr>
            <a:lvl4pPr marL="684000" indent="-180000">
              <a:defRPr sz="1050"/>
            </a:lvl4pPr>
            <a:lvl5pPr marL="828000" indent="-144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7E87861A-DA78-854D-4C11-B368EB168E20}"/>
              </a:ext>
            </a:extLst>
          </p:cNvPr>
          <p:cNvSpPr>
            <a:spLocks noGrp="1"/>
          </p:cNvSpPr>
          <p:nvPr>
            <p:ph type="body" idx="14"/>
          </p:nvPr>
        </p:nvSpPr>
        <p:spPr>
          <a:xfrm>
            <a:off x="6167438" y="1613695"/>
            <a:ext cx="5176835" cy="457199"/>
          </a:xfrm>
          <a:prstGeom prst="callout1">
            <a:avLst>
              <a:gd name="adj1" fmla="val 122150"/>
              <a:gd name="adj2" fmla="val 99932"/>
              <a:gd name="adj3" fmla="val 121900"/>
              <a:gd name="adj4" fmla="val 30"/>
            </a:avLst>
          </a:prstGeom>
          <a:ln w="12700">
            <a:solidFill>
              <a:schemeClr val="tx1"/>
            </a:solidFill>
          </a:ln>
        </p:spPr>
        <p:txBody>
          <a:bodyPr anchor="b"/>
          <a:lstStyle>
            <a:lvl1pPr marL="0" indent="0">
              <a:buNone/>
              <a:defRPr sz="15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7347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449264" y="6522761"/>
            <a:ext cx="1762124" cy="116956"/>
          </a:xfrm>
          <a:prstGeom prst="rect">
            <a:avLst/>
          </a:prstGeom>
        </p:spPr>
        <p:txBody>
          <a:bodyPr vert="horz" lIns="0" tIns="0" rIns="0" bIns="0" rtlCol="0" anchor="t">
            <a:noAutofit/>
          </a:bodyPr>
          <a:lstStyle>
            <a:lvl1pPr algn="l">
              <a:defRPr sz="850">
                <a:solidFill>
                  <a:schemeClr val="tx1"/>
                </a:solidFill>
              </a:defRPr>
            </a:lvl1pPr>
          </a:lstStyle>
          <a:p>
            <a:fld id="{FD66B55C-11A3-4DAB-B7E3-C869A64E2AF5}" type="datetime1">
              <a:rPr lang="en-GB" smtClean="0"/>
              <a:t>05/06/2026</a:t>
            </a:fld>
            <a:endParaRPr lang="en-GB"/>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7118350" y="6522761"/>
            <a:ext cx="3670300" cy="116956"/>
          </a:xfrm>
          <a:prstGeom prst="rect">
            <a:avLst/>
          </a:prstGeom>
        </p:spPr>
        <p:txBody>
          <a:bodyPr vert="horz" lIns="0" tIns="0" rIns="0" bIns="0" rtlCol="0" anchor="t">
            <a:noAutofit/>
          </a:bodyPr>
          <a:lstStyle>
            <a:lvl1pPr algn="r">
              <a:defRPr sz="850">
                <a:solidFill>
                  <a:schemeClr val="tx1"/>
                </a:solidFill>
              </a:defRPr>
            </a:lvl1pPr>
          </a:lstStyle>
          <a:p>
            <a:pPr algn="r"/>
            <a:endParaRPr lang="en-GB"/>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931525" y="6522761"/>
            <a:ext cx="809625" cy="116956"/>
          </a:xfrm>
          <a:prstGeom prst="rect">
            <a:avLst/>
          </a:prstGeom>
        </p:spPr>
        <p:txBody>
          <a:bodyPr vert="horz" lIns="0" tIns="0" rIns="0" bIns="0" rtlCol="0" anchor="t">
            <a:noAutofit/>
          </a:bodyPr>
          <a:lstStyle>
            <a:lvl1pPr algn="r">
              <a:defRPr sz="850">
                <a:solidFill>
                  <a:schemeClr val="tx1"/>
                </a:solidFill>
              </a:defRPr>
            </a:lvl1pPr>
          </a:lstStyle>
          <a:p>
            <a:fld id="{AE086683-F536-42AB-ABBC-F4803DFE8DBC}" type="slidenum">
              <a:rPr lang="en-GB" smtClean="0"/>
              <a:pPr/>
              <a:t>‹#›</a:t>
            </a:fld>
            <a:endParaRPr lang="en-GB"/>
          </a:p>
        </p:txBody>
      </p:sp>
      <p:sp>
        <p:nvSpPr>
          <p:cNvPr id="7" name="Title Placeholder 6">
            <a:extLst>
              <a:ext uri="{FF2B5EF4-FFF2-40B4-BE49-F238E27FC236}">
                <a16:creationId xmlns:a16="http://schemas.microsoft.com/office/drawing/2014/main" id="{45401296-9B95-5420-8D6A-DD8DE74DB4C1}"/>
              </a:ext>
            </a:extLst>
          </p:cNvPr>
          <p:cNvSpPr>
            <a:spLocks noGrp="1"/>
          </p:cNvSpPr>
          <p:nvPr>
            <p:ph type="title"/>
          </p:nvPr>
        </p:nvSpPr>
        <p:spPr>
          <a:xfrm>
            <a:off x="449263" y="534987"/>
            <a:ext cx="9385299" cy="847725"/>
          </a:xfrm>
          <a:prstGeom prst="rect">
            <a:avLst/>
          </a:prstGeom>
        </p:spPr>
        <p:txBody>
          <a:bodyPr vert="horz" lIns="0" tIns="0" rIns="0" bIns="0" rtlCol="0" anchor="t">
            <a:noAutofit/>
          </a:bodyPr>
          <a:lstStyle/>
          <a:p>
            <a:r>
              <a:rPr lang="en-US"/>
              <a:t>Click to edit Master title style</a:t>
            </a:r>
            <a:endParaRPr lang="en-GB"/>
          </a:p>
        </p:txBody>
      </p:sp>
      <p:sp>
        <p:nvSpPr>
          <p:cNvPr id="8" name="Text Placeholder 7">
            <a:extLst>
              <a:ext uri="{FF2B5EF4-FFF2-40B4-BE49-F238E27FC236}">
                <a16:creationId xmlns:a16="http://schemas.microsoft.com/office/drawing/2014/main" id="{5285BCBA-8390-1D80-4227-16236B39A844}"/>
              </a:ext>
            </a:extLst>
          </p:cNvPr>
          <p:cNvSpPr>
            <a:spLocks noGrp="1"/>
          </p:cNvSpPr>
          <p:nvPr>
            <p:ph type="body" idx="1"/>
          </p:nvPr>
        </p:nvSpPr>
        <p:spPr>
          <a:xfrm>
            <a:off x="449263" y="1795463"/>
            <a:ext cx="11291887" cy="4521199"/>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Graphic 11">
            <a:extLst>
              <a:ext uri="{FF2B5EF4-FFF2-40B4-BE49-F238E27FC236}">
                <a16:creationId xmlns:a16="http://schemas.microsoft.com/office/drawing/2014/main" id="{D0D3C2AC-E85E-E618-2EEB-4A33C46D0C5E}"/>
              </a:ext>
            </a:extLst>
          </p:cNvPr>
          <p:cNvPicPr>
            <a:picLocks noChangeAspect="1"/>
          </p:cNvPicPr>
          <p:nvPr userDrawn="1"/>
        </p:nvPicPr>
        <p:blipFill>
          <a:blip>
            <a:extLst>
              <a:ext uri="{96DAC541-7B7A-43D3-8B79-37D633B846F1}">
                <asvg:svgBlip xmlns:asvg="http://schemas.microsoft.com/office/drawing/2016/SVG/main" r:embed="rId30"/>
              </a:ext>
            </a:extLst>
          </a:blip>
          <a:stretch>
            <a:fillRect/>
          </a:stretch>
        </p:blipFill>
        <p:spPr>
          <a:xfrm>
            <a:off x="11421395" y="427038"/>
            <a:ext cx="319755" cy="405752"/>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96" r:id="rId1"/>
    <p:sldLayoutId id="2147483735" r:id="rId2"/>
    <p:sldLayoutId id="2147483699" r:id="rId3"/>
    <p:sldLayoutId id="2147483737" r:id="rId4"/>
    <p:sldLayoutId id="2147483693" r:id="rId5"/>
    <p:sldLayoutId id="2147483736" r:id="rId6"/>
    <p:sldLayoutId id="2147483674" r:id="rId7"/>
    <p:sldLayoutId id="2147483738" r:id="rId8"/>
    <p:sldLayoutId id="2147483697" r:id="rId9"/>
    <p:sldLayoutId id="2147483739" r:id="rId10"/>
    <p:sldLayoutId id="2147483727" r:id="rId11"/>
    <p:sldLayoutId id="2147483740" r:id="rId12"/>
    <p:sldLayoutId id="2147483729" r:id="rId13"/>
    <p:sldLayoutId id="2147483741" r:id="rId14"/>
    <p:sldLayoutId id="2147483745" r:id="rId15"/>
    <p:sldLayoutId id="2147483746" r:id="rId16"/>
    <p:sldLayoutId id="2147483701" r:id="rId17"/>
    <p:sldLayoutId id="2147483730" r:id="rId18"/>
    <p:sldLayoutId id="2147483731" r:id="rId19"/>
    <p:sldLayoutId id="2147483732" r:id="rId20"/>
    <p:sldLayoutId id="2147483733" r:id="rId21"/>
    <p:sldLayoutId id="2147483734" r:id="rId22"/>
    <p:sldLayoutId id="2147483692" r:id="rId23"/>
    <p:sldLayoutId id="2147483743" r:id="rId24"/>
    <p:sldLayoutId id="2147483691" r:id="rId25"/>
    <p:sldLayoutId id="2147483744" r:id="rId26"/>
    <p:sldLayoutId id="2147483742" r:id="rId27"/>
    <p:sldLayoutId id="2147483658" r:id="rId28"/>
  </p:sldLayoutIdLst>
  <p:hf hdr="0" ftr="0" dt="0"/>
  <p:txStyles>
    <p:titleStyle>
      <a:lvl1pPr algn="l" defTabSz="914400" rtl="0" eaLnBrk="1" fontAlgn="ctr" latinLnBrk="0" hangingPunct="1">
        <a:lnSpc>
          <a:spcPct val="100000"/>
        </a:lnSpc>
        <a:spcBef>
          <a:spcPct val="0"/>
        </a:spcBef>
        <a:buNone/>
        <a:defRPr sz="3000" kern="1200">
          <a:solidFill>
            <a:schemeClr val="tx1"/>
          </a:solidFill>
          <a:latin typeface="+mj-lt"/>
          <a:ea typeface="+mj-ea"/>
          <a:cs typeface="+mj-cs"/>
        </a:defRPr>
      </a:lvl1pPr>
    </p:titleStyle>
    <p:bodyStyle>
      <a:lvl1pPr marL="216000" indent="-216000" algn="l" defTabSz="914400" rtl="0" eaLnBrk="1" fontAlgn="ctr" latinLnBrk="0" hangingPunct="1">
        <a:lnSpc>
          <a:spcPct val="105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fontAlgn="ctr" latinLnBrk="0" hangingPunct="1">
        <a:lnSpc>
          <a:spcPct val="105000"/>
        </a:lnSpc>
        <a:spcBef>
          <a:spcPts val="0"/>
        </a:spcBef>
        <a:spcAft>
          <a:spcPts val="600"/>
        </a:spcAft>
        <a:buFont typeface="Aspia Sans 03" pitchFamily="50" charset="0"/>
        <a:buChar char="–"/>
        <a:defRPr sz="1600" kern="1200">
          <a:solidFill>
            <a:schemeClr val="tx1"/>
          </a:solidFill>
          <a:latin typeface="+mn-lt"/>
          <a:ea typeface="+mn-ea"/>
          <a:cs typeface="+mn-cs"/>
        </a:defRPr>
      </a:lvl2pPr>
      <a:lvl3pPr marL="612000" indent="-180000" algn="l" defTabSz="914400" rtl="0" eaLnBrk="1" fontAlgn="ctr"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792000" indent="-180000" algn="l" defTabSz="914400" rtl="0" eaLnBrk="1" fontAlgn="ctr" latinLnBrk="0" hangingPunct="1">
        <a:lnSpc>
          <a:spcPct val="105000"/>
        </a:lnSpc>
        <a:spcBef>
          <a:spcPts val="0"/>
        </a:spcBef>
        <a:spcAft>
          <a:spcPts val="600"/>
        </a:spcAft>
        <a:buFont typeface="Aspia Sans 03" pitchFamily="50" charset="0"/>
        <a:buChar char="–"/>
        <a:defRPr sz="1200" kern="1200">
          <a:solidFill>
            <a:schemeClr val="tx1"/>
          </a:solidFill>
          <a:latin typeface="+mn-lt"/>
          <a:ea typeface="+mn-ea"/>
          <a:cs typeface="+mn-cs"/>
        </a:defRPr>
      </a:lvl4pPr>
      <a:lvl5pPr marL="972000" indent="-180000" algn="l" defTabSz="914400" rtl="0" eaLnBrk="1" fontAlgn="ctr" latinLnBrk="0" hangingPunct="1">
        <a:lnSpc>
          <a:spcPct val="105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1079500"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p:bodyStyle>
    <p:otherStyle>
      <a:defPPr>
        <a:defRPr lang="sv-SE"/>
      </a:defPPr>
      <a:lvl1pPr marL="0" algn="l" defTabSz="914400" rtl="0" eaLnBrk="1" fontAlgn="ctr" latinLnBrk="0" hangingPunct="1">
        <a:defRPr sz="1800" kern="1200">
          <a:solidFill>
            <a:schemeClr val="tx1"/>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 userDrawn="1">
          <p15:clr>
            <a:srgbClr val="C8C8C8"/>
          </p15:clr>
        </p15:guide>
        <p15:guide id="2" pos="793" userDrawn="1">
          <p15:clr>
            <a:srgbClr val="C8C8C8"/>
          </p15:clr>
        </p15:guide>
        <p15:guide id="3" pos="883" userDrawn="1">
          <p15:clr>
            <a:srgbClr val="C8C8C8"/>
          </p15:clr>
        </p15:guide>
        <p15:guide id="4" pos="1393" userDrawn="1">
          <p15:clr>
            <a:srgbClr val="C8C8C8"/>
          </p15:clr>
        </p15:guide>
        <p15:guide id="5" pos="1484" userDrawn="1">
          <p15:clr>
            <a:srgbClr val="C8C8C8"/>
          </p15:clr>
        </p15:guide>
        <p15:guide id="6" pos="1993" userDrawn="1">
          <p15:clr>
            <a:srgbClr val="C8C8C8"/>
          </p15:clr>
        </p15:guide>
        <p15:guide id="7" pos="2084" userDrawn="1">
          <p15:clr>
            <a:srgbClr val="C8C8C8"/>
          </p15:clr>
        </p15:guide>
        <p15:guide id="8" pos="2594" userDrawn="1">
          <p15:clr>
            <a:srgbClr val="C8C8C8"/>
          </p15:clr>
        </p15:guide>
        <p15:guide id="9" pos="2684" userDrawn="1">
          <p15:clr>
            <a:srgbClr val="C8C8C8"/>
          </p15:clr>
        </p15:guide>
        <p15:guide id="10" pos="3194" userDrawn="1">
          <p15:clr>
            <a:srgbClr val="C8C8C8"/>
          </p15:clr>
        </p15:guide>
        <p15:guide id="11" pos="3285" userDrawn="1">
          <p15:clr>
            <a:srgbClr val="C8C8C8"/>
          </p15:clr>
        </p15:guide>
        <p15:guide id="12" pos="3794" userDrawn="1">
          <p15:clr>
            <a:srgbClr val="C8C8C8"/>
          </p15:clr>
        </p15:guide>
        <p15:guide id="13" pos="3885" userDrawn="1">
          <p15:clr>
            <a:srgbClr val="C8C8C8"/>
          </p15:clr>
        </p15:guide>
        <p15:guide id="14" pos="4394" userDrawn="1">
          <p15:clr>
            <a:srgbClr val="C8C8C8"/>
          </p15:clr>
        </p15:guide>
        <p15:guide id="15" pos="4485" userDrawn="1">
          <p15:clr>
            <a:srgbClr val="C8C8C8"/>
          </p15:clr>
        </p15:guide>
        <p15:guide id="16" pos="4995" userDrawn="1">
          <p15:clr>
            <a:srgbClr val="C8C8C8"/>
          </p15:clr>
        </p15:guide>
        <p15:guide id="17" pos="5085" userDrawn="1">
          <p15:clr>
            <a:srgbClr val="C8C8C8"/>
          </p15:clr>
        </p15:guide>
        <p15:guide id="18" pos="5595" userDrawn="1">
          <p15:clr>
            <a:srgbClr val="C8C8C8"/>
          </p15:clr>
        </p15:guide>
        <p15:guide id="19" pos="5686" userDrawn="1">
          <p15:clr>
            <a:srgbClr val="C8C8C8"/>
          </p15:clr>
        </p15:guide>
        <p15:guide id="20" pos="6195" userDrawn="1">
          <p15:clr>
            <a:srgbClr val="C8C8C8"/>
          </p15:clr>
        </p15:guide>
        <p15:guide id="21" pos="6286" userDrawn="1">
          <p15:clr>
            <a:srgbClr val="C8C8C8"/>
          </p15:clr>
        </p15:guide>
        <p15:guide id="22" pos="6796" userDrawn="1">
          <p15:clr>
            <a:srgbClr val="C8C8C8"/>
          </p15:clr>
        </p15:guide>
        <p15:guide id="23" pos="6886" userDrawn="1">
          <p15:clr>
            <a:srgbClr val="C8C8C8"/>
          </p15:clr>
        </p15:guide>
        <p15:guide id="24" pos="7396" userDrawn="1">
          <p15:clr>
            <a:srgbClr val="C8C8C8"/>
          </p15:clr>
        </p15:guide>
        <p15:guide id="25" orient="horz" pos="340" userDrawn="1">
          <p15:clr>
            <a:srgbClr val="C8C8C8"/>
          </p15:clr>
        </p15:guide>
        <p15:guide id="26" orient="horz" pos="560" userDrawn="1">
          <p15:clr>
            <a:srgbClr val="C8C8C8"/>
          </p15:clr>
        </p15:guide>
        <p15:guide id="27" orient="horz" pos="651" userDrawn="1">
          <p15:clr>
            <a:srgbClr val="C8C8C8"/>
          </p15:clr>
        </p15:guide>
        <p15:guide id="28" orient="horz" pos="871" userDrawn="1">
          <p15:clr>
            <a:srgbClr val="C8C8C8"/>
          </p15:clr>
        </p15:guide>
        <p15:guide id="29" orient="horz" pos="961" userDrawn="1">
          <p15:clr>
            <a:srgbClr val="C8C8C8"/>
          </p15:clr>
        </p15:guide>
        <p15:guide id="30" orient="horz" pos="1182" userDrawn="1">
          <p15:clr>
            <a:srgbClr val="C8C8C8"/>
          </p15:clr>
        </p15:guide>
        <p15:guide id="31" orient="horz" pos="1272" userDrawn="1">
          <p15:clr>
            <a:srgbClr val="C8C8C8"/>
          </p15:clr>
        </p15:guide>
        <p15:guide id="32" orient="horz" pos="1492" userDrawn="1">
          <p15:clr>
            <a:srgbClr val="C8C8C8"/>
          </p15:clr>
        </p15:guide>
        <p15:guide id="33" orient="horz" pos="1583" userDrawn="1">
          <p15:clr>
            <a:srgbClr val="C8C8C8"/>
          </p15:clr>
        </p15:guide>
        <p15:guide id="34" orient="horz" pos="1803" userDrawn="1">
          <p15:clr>
            <a:srgbClr val="C8C8C8"/>
          </p15:clr>
        </p15:guide>
        <p15:guide id="35" orient="horz" pos="1894" userDrawn="1">
          <p15:clr>
            <a:srgbClr val="C8C8C8"/>
          </p15:clr>
        </p15:guide>
        <p15:guide id="36" orient="horz" pos="2114" userDrawn="1">
          <p15:clr>
            <a:srgbClr val="C8C8C8"/>
          </p15:clr>
        </p15:guide>
        <p15:guide id="37" orient="horz" pos="2205" userDrawn="1">
          <p15:clr>
            <a:srgbClr val="C8C8C8"/>
          </p15:clr>
        </p15:guide>
        <p15:guide id="38" orient="horz" pos="2425" userDrawn="1">
          <p15:clr>
            <a:srgbClr val="C8C8C8"/>
          </p15:clr>
        </p15:guide>
        <p15:guide id="39" orient="horz" pos="2516" userDrawn="1">
          <p15:clr>
            <a:srgbClr val="C8C8C8"/>
          </p15:clr>
        </p15:guide>
        <p15:guide id="40" orient="horz" pos="2736" userDrawn="1">
          <p15:clr>
            <a:srgbClr val="C8C8C8"/>
          </p15:clr>
        </p15:guide>
        <p15:guide id="41" orient="horz" pos="2827" userDrawn="1">
          <p15:clr>
            <a:srgbClr val="C8C8C8"/>
          </p15:clr>
        </p15:guide>
        <p15:guide id="42" orient="horz" pos="3047" userDrawn="1">
          <p15:clr>
            <a:srgbClr val="C8C8C8"/>
          </p15:clr>
        </p15:guide>
        <p15:guide id="43" orient="horz" pos="3137" userDrawn="1">
          <p15:clr>
            <a:srgbClr val="C8C8C8"/>
          </p15:clr>
        </p15:guide>
        <p15:guide id="44" orient="horz" pos="3358" userDrawn="1">
          <p15:clr>
            <a:srgbClr val="C8C8C8"/>
          </p15:clr>
        </p15:guide>
        <p15:guide id="45" orient="horz" pos="3448" userDrawn="1">
          <p15:clr>
            <a:srgbClr val="C8C8C8"/>
          </p15:clr>
        </p15:guide>
        <p15:guide id="46" orient="horz" pos="3668" userDrawn="1">
          <p15:clr>
            <a:srgbClr val="C8C8C8"/>
          </p15:clr>
        </p15:guide>
        <p15:guide id="47" orient="horz" pos="3759" userDrawn="1">
          <p15:clr>
            <a:srgbClr val="C8C8C8"/>
          </p15:clr>
        </p15:guide>
        <p15:guide id="48" orient="horz" pos="3979" userDrawn="1">
          <p15:clr>
            <a:srgbClr val="C8C8C8"/>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89_5EF90F77.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mybusiness.tuki@aspia.fi" TargetMode="Externa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microsoft.com/office/2018/10/relationships/comments" Target="../comments/modernComment_180_5A23243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8B_84C56E5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82_98A53C6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84_956E759F.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85_D750AC2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87_F46A392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88_EF175CEC.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52E062-574B-825A-DE08-A2B0E474D346}"/>
              </a:ext>
            </a:extLst>
          </p:cNvPr>
          <p:cNvSpPr>
            <a:spLocks noGrp="1"/>
          </p:cNvSpPr>
          <p:nvPr>
            <p:ph type="sldNum" sz="quarter" idx="12"/>
          </p:nvPr>
        </p:nvSpPr>
        <p:spPr/>
        <p:txBody>
          <a:bodyPr/>
          <a:lstStyle/>
          <a:p>
            <a:fld id="{AE086683-F536-42AB-ABBC-F4803DFE8DBC}" type="slidenum">
              <a:rPr lang="fi-FI" noProof="0" smtClean="0"/>
              <a:pPr/>
              <a:t>1</a:t>
            </a:fld>
            <a:endParaRPr lang="fi-FI" noProof="0"/>
          </a:p>
        </p:txBody>
      </p:sp>
      <p:sp>
        <p:nvSpPr>
          <p:cNvPr id="4" name="Text Placeholder 3">
            <a:extLst>
              <a:ext uri="{FF2B5EF4-FFF2-40B4-BE49-F238E27FC236}">
                <a16:creationId xmlns:a16="http://schemas.microsoft.com/office/drawing/2014/main" id="{4220ECE4-CE4F-24B7-6E6A-717E12064C77}"/>
              </a:ext>
            </a:extLst>
          </p:cNvPr>
          <p:cNvSpPr>
            <a:spLocks noGrp="1"/>
          </p:cNvSpPr>
          <p:nvPr>
            <p:ph type="body" idx="1"/>
          </p:nvPr>
        </p:nvSpPr>
        <p:spPr/>
        <p:txBody>
          <a:bodyPr/>
          <a:lstStyle/>
          <a:p>
            <a:endParaRPr lang="fi-FI" noProof="0"/>
          </a:p>
          <a:p>
            <a:endParaRPr lang="fi-FI" noProof="0"/>
          </a:p>
          <a:p>
            <a:endParaRPr lang="fi-FI" noProof="0"/>
          </a:p>
          <a:p>
            <a:r>
              <a:rPr lang="fi-FI" noProof="0"/>
              <a:t>Suomi 30.3.2026</a:t>
            </a:r>
          </a:p>
        </p:txBody>
      </p:sp>
      <p:sp>
        <p:nvSpPr>
          <p:cNvPr id="3" name="Title 2">
            <a:extLst>
              <a:ext uri="{FF2B5EF4-FFF2-40B4-BE49-F238E27FC236}">
                <a16:creationId xmlns:a16="http://schemas.microsoft.com/office/drawing/2014/main" id="{97833CC7-6167-44AA-D0DB-B56A96401BDE}"/>
              </a:ext>
            </a:extLst>
          </p:cNvPr>
          <p:cNvSpPr>
            <a:spLocks noGrp="1"/>
          </p:cNvSpPr>
          <p:nvPr>
            <p:ph type="title"/>
          </p:nvPr>
        </p:nvSpPr>
        <p:spPr/>
        <p:txBody>
          <a:bodyPr/>
          <a:lstStyle/>
          <a:p>
            <a:r>
              <a:rPr lang="fi-FI" noProof="0" err="1"/>
              <a:t>MyBusiness</a:t>
            </a:r>
            <a:r>
              <a:rPr lang="fi-FI" noProof="0"/>
              <a:t> -käyttöopas</a:t>
            </a:r>
          </a:p>
        </p:txBody>
      </p:sp>
    </p:spTree>
    <p:extLst>
      <p:ext uri="{BB962C8B-B14F-4D97-AF65-F5344CB8AC3E}">
        <p14:creationId xmlns:p14="http://schemas.microsoft.com/office/powerpoint/2010/main" val="12887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0C316-7942-8DA5-A796-55886587E3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4EF4B4-FE97-B706-FC6E-CF371E238EA5}"/>
              </a:ext>
            </a:extLst>
          </p:cNvPr>
          <p:cNvSpPr>
            <a:spLocks noGrp="1"/>
          </p:cNvSpPr>
          <p:nvPr>
            <p:ph type="title"/>
          </p:nvPr>
        </p:nvSpPr>
        <p:spPr/>
        <p:txBody>
          <a:bodyPr/>
          <a:lstStyle/>
          <a:p>
            <a:r>
              <a:rPr lang="fi-FI" noProof="0"/>
              <a:t>Asiakirjojen etsiminen</a:t>
            </a:r>
          </a:p>
        </p:txBody>
      </p:sp>
      <p:sp>
        <p:nvSpPr>
          <p:cNvPr id="4" name="Slide Number Placeholder 3">
            <a:extLst>
              <a:ext uri="{FF2B5EF4-FFF2-40B4-BE49-F238E27FC236}">
                <a16:creationId xmlns:a16="http://schemas.microsoft.com/office/drawing/2014/main" id="{C3FB3BA4-EEA1-90D3-9474-A21761F435EF}"/>
              </a:ext>
            </a:extLst>
          </p:cNvPr>
          <p:cNvSpPr>
            <a:spLocks noGrp="1"/>
          </p:cNvSpPr>
          <p:nvPr>
            <p:ph type="sldNum" sz="quarter" idx="12"/>
          </p:nvPr>
        </p:nvSpPr>
        <p:spPr/>
        <p:txBody>
          <a:bodyPr/>
          <a:lstStyle/>
          <a:p>
            <a:fld id="{AE086683-F536-42AB-ABBC-F4803DFE8DBC}" type="slidenum">
              <a:rPr lang="fi-FI" noProof="0" smtClean="0"/>
              <a:pPr/>
              <a:t>10</a:t>
            </a:fld>
            <a:endParaRPr lang="fi-FI" sz="850" noProof="0"/>
          </a:p>
        </p:txBody>
      </p:sp>
      <p:sp>
        <p:nvSpPr>
          <p:cNvPr id="8" name="Text Placeholder 7">
            <a:extLst>
              <a:ext uri="{FF2B5EF4-FFF2-40B4-BE49-F238E27FC236}">
                <a16:creationId xmlns:a16="http://schemas.microsoft.com/office/drawing/2014/main" id="{802343EF-9D18-2C3C-85A3-F5F4D765CAC8}"/>
              </a:ext>
            </a:extLst>
          </p:cNvPr>
          <p:cNvSpPr>
            <a:spLocks noGrp="1"/>
          </p:cNvSpPr>
          <p:nvPr>
            <p:ph type="body" sz="quarter" idx="13"/>
          </p:nvPr>
        </p:nvSpPr>
        <p:spPr>
          <a:xfrm>
            <a:off x="449263" y="1795463"/>
            <a:ext cx="3219354" cy="3294082"/>
          </a:xfrm>
        </p:spPr>
        <p:txBody>
          <a:bodyPr/>
          <a:lstStyle/>
          <a:p>
            <a:pPr marL="0" indent="0">
              <a:buNone/>
            </a:pPr>
            <a:r>
              <a:rPr lang="fi-FI" noProof="0"/>
              <a:t>Voit etsiä asiakirjoja vuoden, kuukauden sekä tunnisteen perusteella.
Käytä vasemmalla olevia suodattimia tai klikkaa suurennuslasi-painiketta etsiäksesi tiedoston nimellä.</a:t>
            </a:r>
          </a:p>
        </p:txBody>
      </p:sp>
      <p:sp>
        <p:nvSpPr>
          <p:cNvPr id="9" name="Text Placeholder 8">
            <a:extLst>
              <a:ext uri="{FF2B5EF4-FFF2-40B4-BE49-F238E27FC236}">
                <a16:creationId xmlns:a16="http://schemas.microsoft.com/office/drawing/2014/main" id="{CEFAB486-1C91-8C0E-533E-6FCC9F0D0191}"/>
              </a:ext>
            </a:extLst>
          </p:cNvPr>
          <p:cNvSpPr>
            <a:spLocks noGrp="1"/>
          </p:cNvSpPr>
          <p:nvPr>
            <p:ph type="body" sz="quarter" idx="15"/>
          </p:nvPr>
        </p:nvSpPr>
        <p:spPr/>
        <p:txBody>
          <a:bodyPr/>
          <a:lstStyle/>
          <a:p>
            <a:endParaRPr lang="fi-FI" noProof="0"/>
          </a:p>
        </p:txBody>
      </p:sp>
      <p:pic>
        <p:nvPicPr>
          <p:cNvPr id="6" name="Kuva 5">
            <a:extLst>
              <a:ext uri="{FF2B5EF4-FFF2-40B4-BE49-F238E27FC236}">
                <a16:creationId xmlns:a16="http://schemas.microsoft.com/office/drawing/2014/main" id="{DFE7A309-3A00-AC9D-163B-B1F6659C36B9}"/>
              </a:ext>
            </a:extLst>
          </p:cNvPr>
          <p:cNvPicPr>
            <a:picLocks noChangeAspect="1"/>
          </p:cNvPicPr>
          <p:nvPr/>
        </p:nvPicPr>
        <p:blipFill>
          <a:blip r:embed="rId3"/>
          <a:srcRect l="819" t="1679" b="-1"/>
          <a:stretch>
            <a:fillRect/>
          </a:stretch>
        </p:blipFill>
        <p:spPr>
          <a:xfrm>
            <a:off x="5072063" y="1602223"/>
            <a:ext cx="7119937" cy="4097780"/>
          </a:xfrm>
          <a:prstGeom prst="rect">
            <a:avLst/>
          </a:prstGeom>
        </p:spPr>
      </p:pic>
      <p:pic>
        <p:nvPicPr>
          <p:cNvPr id="10" name="Kuva 9">
            <a:extLst>
              <a:ext uri="{FF2B5EF4-FFF2-40B4-BE49-F238E27FC236}">
                <a16:creationId xmlns:a16="http://schemas.microsoft.com/office/drawing/2014/main" id="{F50B77BF-9750-850D-AEEC-602A69FBFC39}"/>
              </a:ext>
            </a:extLst>
          </p:cNvPr>
          <p:cNvPicPr>
            <a:picLocks noChangeAspect="1"/>
          </p:cNvPicPr>
          <p:nvPr/>
        </p:nvPicPr>
        <p:blipFill>
          <a:blip r:embed="rId4"/>
          <a:stretch>
            <a:fillRect/>
          </a:stretch>
        </p:blipFill>
        <p:spPr>
          <a:xfrm>
            <a:off x="8043239" y="1479301"/>
            <a:ext cx="685896" cy="342948"/>
          </a:xfrm>
          <a:prstGeom prst="rect">
            <a:avLst/>
          </a:prstGeom>
        </p:spPr>
      </p:pic>
    </p:spTree>
    <p:extLst>
      <p:ext uri="{BB962C8B-B14F-4D97-AF65-F5344CB8AC3E}">
        <p14:creationId xmlns:p14="http://schemas.microsoft.com/office/powerpoint/2010/main" val="159338072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0E7E-6DDA-1827-540A-2E140AAA286D}"/>
            </a:ext>
          </a:extLst>
        </p:cNvPr>
        <p:cNvGrpSpPr/>
        <p:nvPr/>
      </p:nvGrpSpPr>
      <p:grpSpPr>
        <a:xfrm>
          <a:off x="0" y="0"/>
          <a:ext cx="0" cy="0"/>
          <a:chOff x="0" y="0"/>
          <a:chExt cx="0" cy="0"/>
        </a:xfrm>
      </p:grpSpPr>
      <p:pic>
        <p:nvPicPr>
          <p:cNvPr id="6" name="Kuva 5">
            <a:extLst>
              <a:ext uri="{FF2B5EF4-FFF2-40B4-BE49-F238E27FC236}">
                <a16:creationId xmlns:a16="http://schemas.microsoft.com/office/drawing/2014/main" id="{3078FA2D-6FD0-F4F9-BE1B-B69289220EB2}"/>
              </a:ext>
            </a:extLst>
          </p:cNvPr>
          <p:cNvPicPr>
            <a:picLocks noChangeAspect="1"/>
          </p:cNvPicPr>
          <p:nvPr/>
        </p:nvPicPr>
        <p:blipFill>
          <a:blip r:embed="rId2"/>
          <a:stretch>
            <a:fillRect/>
          </a:stretch>
        </p:blipFill>
        <p:spPr>
          <a:xfrm>
            <a:off x="4021137" y="1487487"/>
            <a:ext cx="7315200" cy="4259926"/>
          </a:xfrm>
          <a:prstGeom prst="rect">
            <a:avLst/>
          </a:prstGeom>
        </p:spPr>
      </p:pic>
      <p:sp>
        <p:nvSpPr>
          <p:cNvPr id="3" name="Title 2">
            <a:extLst>
              <a:ext uri="{FF2B5EF4-FFF2-40B4-BE49-F238E27FC236}">
                <a16:creationId xmlns:a16="http://schemas.microsoft.com/office/drawing/2014/main" id="{A79A262D-D101-B501-A29C-12F46ABB0BED}"/>
              </a:ext>
            </a:extLst>
          </p:cNvPr>
          <p:cNvSpPr>
            <a:spLocks noGrp="1"/>
          </p:cNvSpPr>
          <p:nvPr>
            <p:ph type="title"/>
          </p:nvPr>
        </p:nvSpPr>
        <p:spPr/>
        <p:txBody>
          <a:bodyPr/>
          <a:lstStyle/>
          <a:p>
            <a:r>
              <a:rPr lang="fi-FI" noProof="0"/>
              <a:t>Lataa asiakirja</a:t>
            </a:r>
          </a:p>
        </p:txBody>
      </p:sp>
      <p:sp>
        <p:nvSpPr>
          <p:cNvPr id="4" name="Slide Number Placeholder 3">
            <a:extLst>
              <a:ext uri="{FF2B5EF4-FFF2-40B4-BE49-F238E27FC236}">
                <a16:creationId xmlns:a16="http://schemas.microsoft.com/office/drawing/2014/main" id="{FD5D43EC-DE5C-4A53-7FAF-D2D17E46849F}"/>
              </a:ext>
            </a:extLst>
          </p:cNvPr>
          <p:cNvSpPr>
            <a:spLocks noGrp="1"/>
          </p:cNvSpPr>
          <p:nvPr>
            <p:ph type="sldNum" sz="quarter" idx="12"/>
          </p:nvPr>
        </p:nvSpPr>
        <p:spPr/>
        <p:txBody>
          <a:bodyPr/>
          <a:lstStyle/>
          <a:p>
            <a:fld id="{AE086683-F536-42AB-ABBC-F4803DFE8DBC}" type="slidenum">
              <a:rPr lang="fi-FI" noProof="0" smtClean="0"/>
              <a:pPr/>
              <a:t>11</a:t>
            </a:fld>
            <a:endParaRPr lang="fi-FI" sz="850" noProof="0"/>
          </a:p>
        </p:txBody>
      </p:sp>
      <p:sp>
        <p:nvSpPr>
          <p:cNvPr id="8" name="Text Placeholder 7">
            <a:extLst>
              <a:ext uri="{FF2B5EF4-FFF2-40B4-BE49-F238E27FC236}">
                <a16:creationId xmlns:a16="http://schemas.microsoft.com/office/drawing/2014/main" id="{FAD89905-2BA9-C937-0011-3DC9264219F3}"/>
              </a:ext>
            </a:extLst>
          </p:cNvPr>
          <p:cNvSpPr>
            <a:spLocks noGrp="1"/>
          </p:cNvSpPr>
          <p:nvPr>
            <p:ph type="body" sz="quarter" idx="13"/>
          </p:nvPr>
        </p:nvSpPr>
        <p:spPr>
          <a:xfrm>
            <a:off x="449263" y="1795463"/>
            <a:ext cx="3227387" cy="4727298"/>
          </a:xfrm>
        </p:spPr>
        <p:txBody>
          <a:bodyPr/>
          <a:lstStyle/>
          <a:p>
            <a:pPr marL="0" indent="0">
              <a:buNone/>
            </a:pPr>
            <a:r>
              <a:rPr lang="fi-FI" sz="1600" noProof="0"/>
              <a:t>Voit ladata tiedostoja Omat lataukset -välilehdeltä. 
Valitse asiakirjalle palvelu (Palkkapalvelut tai Talouspalvelut) riippuen siitä, kummalle Aspia-yhteyshenkilöllesi/tiimille haluat asiakirjan lähettää. </a:t>
            </a:r>
          </a:p>
          <a:p>
            <a:pPr marL="0" indent="0">
              <a:buNone/>
            </a:pPr>
            <a:r>
              <a:rPr lang="fi-FI" sz="1600" noProof="0"/>
              <a:t>Jos yritykselläsi on käytössä tunnisteet, lisää myös tunniste asiakirjalle käyttöoikeuksien asettamiseksi.</a:t>
            </a:r>
          </a:p>
        </p:txBody>
      </p:sp>
      <p:sp>
        <p:nvSpPr>
          <p:cNvPr id="9" name="Text Placeholder 8">
            <a:extLst>
              <a:ext uri="{FF2B5EF4-FFF2-40B4-BE49-F238E27FC236}">
                <a16:creationId xmlns:a16="http://schemas.microsoft.com/office/drawing/2014/main" id="{4D6E2897-EB4B-4C14-DFC0-95BFB5EA873A}"/>
              </a:ext>
            </a:extLst>
          </p:cNvPr>
          <p:cNvSpPr>
            <a:spLocks noGrp="1"/>
          </p:cNvSpPr>
          <p:nvPr>
            <p:ph type="body" sz="quarter" idx="15"/>
          </p:nvPr>
        </p:nvSpPr>
        <p:spPr/>
        <p:txBody>
          <a:bodyPr/>
          <a:lstStyle/>
          <a:p>
            <a:endParaRPr lang="fi-FI" noProof="0"/>
          </a:p>
        </p:txBody>
      </p:sp>
      <p:pic>
        <p:nvPicPr>
          <p:cNvPr id="7" name="Kuva 6">
            <a:extLst>
              <a:ext uri="{FF2B5EF4-FFF2-40B4-BE49-F238E27FC236}">
                <a16:creationId xmlns:a16="http://schemas.microsoft.com/office/drawing/2014/main" id="{325373D8-7A48-DB97-BB3C-E12EA32E63FE}"/>
              </a:ext>
            </a:extLst>
          </p:cNvPr>
          <p:cNvPicPr>
            <a:picLocks noChangeAspect="1"/>
          </p:cNvPicPr>
          <p:nvPr/>
        </p:nvPicPr>
        <p:blipFill>
          <a:blip r:embed="rId3"/>
          <a:stretch>
            <a:fillRect/>
          </a:stretch>
        </p:blipFill>
        <p:spPr>
          <a:xfrm>
            <a:off x="6361571" y="2589296"/>
            <a:ext cx="5219700" cy="3249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Kuva 10">
            <a:extLst>
              <a:ext uri="{FF2B5EF4-FFF2-40B4-BE49-F238E27FC236}">
                <a16:creationId xmlns:a16="http://schemas.microsoft.com/office/drawing/2014/main" id="{6A81CF0C-5283-DE35-C66E-E13C88988C37}"/>
              </a:ext>
            </a:extLst>
          </p:cNvPr>
          <p:cNvPicPr>
            <a:picLocks noChangeAspect="1"/>
          </p:cNvPicPr>
          <p:nvPr/>
        </p:nvPicPr>
        <p:blipFill>
          <a:blip r:embed="rId4"/>
          <a:stretch>
            <a:fillRect/>
          </a:stretch>
        </p:blipFill>
        <p:spPr>
          <a:xfrm>
            <a:off x="7223447" y="1380533"/>
            <a:ext cx="609685" cy="323895"/>
          </a:xfrm>
          <a:prstGeom prst="rect">
            <a:avLst/>
          </a:prstGeom>
        </p:spPr>
      </p:pic>
      <p:sp>
        <p:nvSpPr>
          <p:cNvPr id="12" name="Suorakulmio: Pyöristetyt kulmat 11">
            <a:extLst>
              <a:ext uri="{FF2B5EF4-FFF2-40B4-BE49-F238E27FC236}">
                <a16:creationId xmlns:a16="http://schemas.microsoft.com/office/drawing/2014/main" id="{99750CC5-0444-8ED9-0474-8F4C48B62A09}"/>
              </a:ext>
            </a:extLst>
          </p:cNvPr>
          <p:cNvSpPr/>
          <p:nvPr/>
        </p:nvSpPr>
        <p:spPr>
          <a:xfrm>
            <a:off x="8261969" y="1541374"/>
            <a:ext cx="825388" cy="32389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noProof="0">
              <a:cs typeface="Arial" panose="020B0604020202020204" pitchFamily="34" charset="0"/>
            </a:endParaRPr>
          </a:p>
        </p:txBody>
      </p:sp>
      <p:sp>
        <p:nvSpPr>
          <p:cNvPr id="13" name="Suorakulmio: Pyöristetyt kulmat 12">
            <a:extLst>
              <a:ext uri="{FF2B5EF4-FFF2-40B4-BE49-F238E27FC236}">
                <a16:creationId xmlns:a16="http://schemas.microsoft.com/office/drawing/2014/main" id="{365BC162-AD04-E0D7-DA67-CC84F85DB71E}"/>
              </a:ext>
            </a:extLst>
          </p:cNvPr>
          <p:cNvSpPr/>
          <p:nvPr/>
        </p:nvSpPr>
        <p:spPr>
          <a:xfrm>
            <a:off x="5536183" y="1865269"/>
            <a:ext cx="1066918" cy="40050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noProof="0">
              <a:cs typeface="Arial" panose="020B0604020202020204" pitchFamily="34" charset="0"/>
            </a:endParaRPr>
          </a:p>
        </p:txBody>
      </p:sp>
    </p:spTree>
    <p:extLst>
      <p:ext uri="{BB962C8B-B14F-4D97-AF65-F5344CB8AC3E}">
        <p14:creationId xmlns:p14="http://schemas.microsoft.com/office/powerpoint/2010/main" val="249704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3FB0197-DF5D-3179-BD0F-EC50CB0A7F2D}"/>
              </a:ext>
            </a:extLst>
          </p:cNvPr>
          <p:cNvPicPr>
            <a:picLocks noChangeAspect="1"/>
          </p:cNvPicPr>
          <p:nvPr/>
        </p:nvPicPr>
        <p:blipFill>
          <a:blip r:embed="rId2"/>
          <a:srcRect t="1314"/>
          <a:stretch>
            <a:fillRect/>
          </a:stretch>
        </p:blipFill>
        <p:spPr>
          <a:xfrm>
            <a:off x="5379112" y="1037285"/>
            <a:ext cx="5487181" cy="3136868"/>
          </a:xfrm>
          <a:prstGeom prst="rect">
            <a:avLst/>
          </a:prstGeom>
        </p:spPr>
      </p:pic>
      <p:sp>
        <p:nvSpPr>
          <p:cNvPr id="2" name="Rubrik 1">
            <a:extLst>
              <a:ext uri="{FF2B5EF4-FFF2-40B4-BE49-F238E27FC236}">
                <a16:creationId xmlns:a16="http://schemas.microsoft.com/office/drawing/2014/main" id="{A0705320-25B9-49D8-E262-6A2A6805877A}"/>
              </a:ext>
            </a:extLst>
          </p:cNvPr>
          <p:cNvSpPr>
            <a:spLocks noGrp="1"/>
          </p:cNvSpPr>
          <p:nvPr>
            <p:ph type="title"/>
          </p:nvPr>
        </p:nvSpPr>
        <p:spPr/>
        <p:txBody>
          <a:bodyPr/>
          <a:lstStyle/>
          <a:p>
            <a:r>
              <a:rPr lang="fi-FI" noProof="0"/>
              <a:t>Käyttö-oikeuksien hallinta</a:t>
            </a:r>
          </a:p>
        </p:txBody>
      </p:sp>
      <p:sp>
        <p:nvSpPr>
          <p:cNvPr id="3" name="Platshållare för bildnummer 2">
            <a:extLst>
              <a:ext uri="{FF2B5EF4-FFF2-40B4-BE49-F238E27FC236}">
                <a16:creationId xmlns:a16="http://schemas.microsoft.com/office/drawing/2014/main" id="{4246A51A-60D0-E8A9-43BF-50870C177B64}"/>
              </a:ext>
            </a:extLst>
          </p:cNvPr>
          <p:cNvSpPr>
            <a:spLocks noGrp="1"/>
          </p:cNvSpPr>
          <p:nvPr>
            <p:ph type="sldNum" sz="quarter" idx="12"/>
          </p:nvPr>
        </p:nvSpPr>
        <p:spPr/>
        <p:txBody>
          <a:bodyPr/>
          <a:lstStyle/>
          <a:p>
            <a:fld id="{AE086683-F536-42AB-ABBC-F4803DFE8DBC}" type="slidenum">
              <a:rPr lang="fi-FI" noProof="0" smtClean="0"/>
              <a:pPr/>
              <a:t>12</a:t>
            </a:fld>
            <a:endParaRPr lang="fi-FI" sz="850" noProof="0"/>
          </a:p>
        </p:txBody>
      </p:sp>
      <p:sp>
        <p:nvSpPr>
          <p:cNvPr id="4" name="Platshållare för text 3">
            <a:extLst>
              <a:ext uri="{FF2B5EF4-FFF2-40B4-BE49-F238E27FC236}">
                <a16:creationId xmlns:a16="http://schemas.microsoft.com/office/drawing/2014/main" id="{AC2F0905-CF8C-F963-F2B4-22C3200B33C3}"/>
              </a:ext>
            </a:extLst>
          </p:cNvPr>
          <p:cNvSpPr>
            <a:spLocks noGrp="1"/>
          </p:cNvSpPr>
          <p:nvPr>
            <p:ph type="body" sz="quarter" idx="13"/>
          </p:nvPr>
        </p:nvSpPr>
        <p:spPr>
          <a:xfrm>
            <a:off x="5379112" y="4683035"/>
            <a:ext cx="5716587" cy="1330844"/>
          </a:xfrm>
        </p:spPr>
        <p:txBody>
          <a:bodyPr/>
          <a:lstStyle/>
          <a:p>
            <a:pPr marL="0" indent="0">
              <a:buNone/>
            </a:pPr>
            <a:r>
              <a:rPr lang="fi-FI" noProof="0"/>
              <a:t>Käyttäjällä voi olla roolistaan riippuen hallintaoikeus yrityksen käyttöoikeuksien asettamiseksi. Käyttöoikeuksien hallintanäkymä löytyy kuvan mukaisesta kohdasta vasemmanpuoleisesta valikosta</a:t>
            </a:r>
            <a:r>
              <a:rPr lang="fi-FI"/>
              <a:t> jos sinulla on Järjestelmänvalvojan rooli</a:t>
            </a:r>
            <a:r>
              <a:rPr lang="fi-FI" noProof="0"/>
              <a:t>.</a:t>
            </a:r>
          </a:p>
        </p:txBody>
      </p:sp>
      <p:sp>
        <p:nvSpPr>
          <p:cNvPr id="8" name="Suorakulmio: Pyöristetyt kulmat 7">
            <a:extLst>
              <a:ext uri="{FF2B5EF4-FFF2-40B4-BE49-F238E27FC236}">
                <a16:creationId xmlns:a16="http://schemas.microsoft.com/office/drawing/2014/main" id="{35E404BC-A1A3-2312-4B62-20FEDD07CDE4}"/>
              </a:ext>
            </a:extLst>
          </p:cNvPr>
          <p:cNvSpPr/>
          <p:nvPr/>
        </p:nvSpPr>
        <p:spPr>
          <a:xfrm>
            <a:off x="5305273" y="2437711"/>
            <a:ext cx="1220217" cy="3360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noProof="0">
              <a:cs typeface="Arial" panose="020B0604020202020204" pitchFamily="34" charset="0"/>
            </a:endParaRPr>
          </a:p>
        </p:txBody>
      </p:sp>
      <p:pic>
        <p:nvPicPr>
          <p:cNvPr id="10" name="Kuva 9">
            <a:extLst>
              <a:ext uri="{FF2B5EF4-FFF2-40B4-BE49-F238E27FC236}">
                <a16:creationId xmlns:a16="http://schemas.microsoft.com/office/drawing/2014/main" id="{14323752-1640-C00D-631F-83C6F1BD1F72}"/>
              </a:ext>
            </a:extLst>
          </p:cNvPr>
          <p:cNvPicPr>
            <a:picLocks noChangeAspect="1"/>
          </p:cNvPicPr>
          <p:nvPr/>
        </p:nvPicPr>
        <p:blipFill>
          <a:blip r:embed="rId3"/>
          <a:stretch>
            <a:fillRect/>
          </a:stretch>
        </p:blipFill>
        <p:spPr>
          <a:xfrm>
            <a:off x="7875017" y="896726"/>
            <a:ext cx="495369" cy="314369"/>
          </a:xfrm>
          <a:prstGeom prst="rect">
            <a:avLst/>
          </a:prstGeom>
        </p:spPr>
      </p:pic>
    </p:spTree>
    <p:extLst>
      <p:ext uri="{BB962C8B-B14F-4D97-AF65-F5344CB8AC3E}">
        <p14:creationId xmlns:p14="http://schemas.microsoft.com/office/powerpoint/2010/main" val="103746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1627-DC3A-F633-1E0E-942E12982FA0}"/>
            </a:ext>
          </a:extLst>
        </p:cNvPr>
        <p:cNvGrpSpPr/>
        <p:nvPr/>
      </p:nvGrpSpPr>
      <p:grpSpPr>
        <a:xfrm>
          <a:off x="0" y="0"/>
          <a:ext cx="0" cy="0"/>
          <a:chOff x="0" y="0"/>
          <a:chExt cx="0" cy="0"/>
        </a:xfrm>
      </p:grpSpPr>
      <p:pic>
        <p:nvPicPr>
          <p:cNvPr id="7" name="Kuva 6">
            <a:extLst>
              <a:ext uri="{FF2B5EF4-FFF2-40B4-BE49-F238E27FC236}">
                <a16:creationId xmlns:a16="http://schemas.microsoft.com/office/drawing/2014/main" id="{B98A861C-759D-9D44-43C1-9BACE5D47EA0}"/>
              </a:ext>
            </a:extLst>
          </p:cNvPr>
          <p:cNvPicPr>
            <a:picLocks noChangeAspect="1"/>
          </p:cNvPicPr>
          <p:nvPr/>
        </p:nvPicPr>
        <p:blipFill>
          <a:blip r:embed="rId2"/>
          <a:stretch>
            <a:fillRect/>
          </a:stretch>
        </p:blipFill>
        <p:spPr>
          <a:xfrm>
            <a:off x="5072063" y="1795463"/>
            <a:ext cx="7119937" cy="4155186"/>
          </a:xfrm>
          <a:prstGeom prst="rect">
            <a:avLst/>
          </a:prstGeom>
        </p:spPr>
      </p:pic>
      <p:sp>
        <p:nvSpPr>
          <p:cNvPr id="3" name="Title 2">
            <a:extLst>
              <a:ext uri="{FF2B5EF4-FFF2-40B4-BE49-F238E27FC236}">
                <a16:creationId xmlns:a16="http://schemas.microsoft.com/office/drawing/2014/main" id="{DDE39A4F-86F3-E903-A64A-FAA8A0C3CAE8}"/>
              </a:ext>
            </a:extLst>
          </p:cNvPr>
          <p:cNvSpPr>
            <a:spLocks noGrp="1"/>
          </p:cNvSpPr>
          <p:nvPr>
            <p:ph type="title"/>
          </p:nvPr>
        </p:nvSpPr>
        <p:spPr/>
        <p:txBody>
          <a:bodyPr/>
          <a:lstStyle/>
          <a:p>
            <a:r>
              <a:rPr lang="fi-FI" noProof="0"/>
              <a:t>Käyttäjäluettelo</a:t>
            </a:r>
          </a:p>
        </p:txBody>
      </p:sp>
      <p:sp>
        <p:nvSpPr>
          <p:cNvPr id="4" name="Slide Number Placeholder 3">
            <a:extLst>
              <a:ext uri="{FF2B5EF4-FFF2-40B4-BE49-F238E27FC236}">
                <a16:creationId xmlns:a16="http://schemas.microsoft.com/office/drawing/2014/main" id="{2B326122-9619-EF42-392D-B47C04720F74}"/>
              </a:ext>
            </a:extLst>
          </p:cNvPr>
          <p:cNvSpPr>
            <a:spLocks noGrp="1"/>
          </p:cNvSpPr>
          <p:nvPr>
            <p:ph type="sldNum" sz="quarter" idx="12"/>
          </p:nvPr>
        </p:nvSpPr>
        <p:spPr/>
        <p:txBody>
          <a:bodyPr/>
          <a:lstStyle/>
          <a:p>
            <a:fld id="{AE086683-F536-42AB-ABBC-F4803DFE8DBC}" type="slidenum">
              <a:rPr lang="fi-FI" noProof="0" smtClean="0"/>
              <a:pPr/>
              <a:t>13</a:t>
            </a:fld>
            <a:endParaRPr lang="fi-FI" sz="850" noProof="0"/>
          </a:p>
        </p:txBody>
      </p:sp>
      <p:sp>
        <p:nvSpPr>
          <p:cNvPr id="8" name="Text Placeholder 7">
            <a:extLst>
              <a:ext uri="{FF2B5EF4-FFF2-40B4-BE49-F238E27FC236}">
                <a16:creationId xmlns:a16="http://schemas.microsoft.com/office/drawing/2014/main" id="{455764D4-1704-C535-7EB5-DAE1D207A0E3}"/>
              </a:ext>
            </a:extLst>
          </p:cNvPr>
          <p:cNvSpPr>
            <a:spLocks noGrp="1"/>
          </p:cNvSpPr>
          <p:nvPr>
            <p:ph type="body" sz="quarter" idx="13"/>
          </p:nvPr>
        </p:nvSpPr>
        <p:spPr>
          <a:xfrm>
            <a:off x="449263" y="1795463"/>
            <a:ext cx="4261885" cy="4247528"/>
          </a:xfrm>
        </p:spPr>
        <p:txBody>
          <a:bodyPr/>
          <a:lstStyle/>
          <a:p>
            <a:pPr marL="0" indent="0">
              <a:buNone/>
            </a:pPr>
            <a:r>
              <a:rPr lang="fi-FI"/>
              <a:t>Käyttäjäluettelossa näet kaikki yrityksesi aktiiviset käyttäjät. </a:t>
            </a:r>
          </a:p>
          <a:p>
            <a:pPr marL="0" indent="0">
              <a:buNone/>
            </a:pPr>
            <a:r>
              <a:rPr lang="fi-FI"/>
              <a:t>Luettelosta pääset määrittelemään käyttäjäkohtaisia käyttöoikeuksia. </a:t>
            </a:r>
          </a:p>
          <a:p>
            <a:pPr marL="0" indent="0">
              <a:buNone/>
            </a:pPr>
            <a:r>
              <a:rPr lang="fi-FI"/>
              <a:t>Jos yrityksellä on paljon käyttäjiä, luetteloa on mahdollista  suodattaa roolin tai palveluiden perusteella. </a:t>
            </a:r>
          </a:p>
          <a:p>
            <a:pPr marL="0" indent="0">
              <a:buNone/>
            </a:pPr>
            <a:r>
              <a:rPr lang="fi-FI"/>
              <a:t>Käytettävissä olevia tunnisteita voidaan tarkastella klikkaamalla painiketta (A).</a:t>
            </a:r>
          </a:p>
          <a:p>
            <a:pPr marL="0" indent="0">
              <a:buNone/>
            </a:pPr>
            <a:r>
              <a:rPr lang="fi-FI"/>
              <a:t> </a:t>
            </a:r>
            <a:r>
              <a:rPr lang="fi-FI" b="1"/>
              <a:t>Keskustele aina </a:t>
            </a:r>
            <a:r>
              <a:rPr lang="fi-FI" b="1" err="1"/>
              <a:t>Aspian</a:t>
            </a:r>
            <a:r>
              <a:rPr lang="fi-FI" b="1"/>
              <a:t> yhteyshenkilösi kanssa ennen uusien tunnisteiden lisäämistä tai olemassa olevien poistamista.</a:t>
            </a:r>
            <a:endParaRPr lang="fi-FI" b="1" noProof="0"/>
          </a:p>
        </p:txBody>
      </p:sp>
      <p:sp>
        <p:nvSpPr>
          <p:cNvPr id="9" name="Text Placeholder 8">
            <a:extLst>
              <a:ext uri="{FF2B5EF4-FFF2-40B4-BE49-F238E27FC236}">
                <a16:creationId xmlns:a16="http://schemas.microsoft.com/office/drawing/2014/main" id="{E4FCDCA1-6F1C-881A-B5AF-29B8E6F414F6}"/>
              </a:ext>
            </a:extLst>
          </p:cNvPr>
          <p:cNvSpPr>
            <a:spLocks noGrp="1"/>
          </p:cNvSpPr>
          <p:nvPr>
            <p:ph type="body" sz="quarter" idx="15"/>
          </p:nvPr>
        </p:nvSpPr>
        <p:spPr/>
        <p:txBody>
          <a:bodyPr/>
          <a:lstStyle/>
          <a:p>
            <a:endParaRPr lang="fi-FI" noProof="0"/>
          </a:p>
        </p:txBody>
      </p:sp>
      <p:sp>
        <p:nvSpPr>
          <p:cNvPr id="2" name="Puhekupla: Suorakulmio, kulmat pyöristettu 1">
            <a:extLst>
              <a:ext uri="{FF2B5EF4-FFF2-40B4-BE49-F238E27FC236}">
                <a16:creationId xmlns:a16="http://schemas.microsoft.com/office/drawing/2014/main" id="{1C044EE7-C0B8-A235-68EA-0D3A3874320A}"/>
              </a:ext>
            </a:extLst>
          </p:cNvPr>
          <p:cNvSpPr/>
          <p:nvPr/>
        </p:nvSpPr>
        <p:spPr>
          <a:xfrm>
            <a:off x="7705697" y="1938577"/>
            <a:ext cx="242761" cy="251823"/>
          </a:xfrm>
          <a:prstGeom prst="wedgeRoundRectCallout">
            <a:avLst>
              <a:gd name="adj1" fmla="val -20833"/>
              <a:gd name="adj2" fmla="val 80833"/>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5000"/>
              </a:lnSpc>
            </a:pPr>
            <a:r>
              <a:rPr lang="fi-FI" sz="1200" b="1">
                <a:cs typeface="Arial" panose="020B0604020202020204" pitchFamily="34" charset="0"/>
              </a:rPr>
              <a:t>A</a:t>
            </a:r>
            <a:endParaRPr lang="fi-FI" sz="1600" b="1">
              <a:cs typeface="Arial" panose="020B0604020202020204" pitchFamily="34" charset="0"/>
            </a:endParaRPr>
          </a:p>
        </p:txBody>
      </p:sp>
    </p:spTree>
    <p:extLst>
      <p:ext uri="{BB962C8B-B14F-4D97-AF65-F5344CB8AC3E}">
        <p14:creationId xmlns:p14="http://schemas.microsoft.com/office/powerpoint/2010/main" val="357420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565F2-3D84-7AE1-2B2C-69C517F09A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231911-CC42-FB66-EB54-E6D076BBE5AD}"/>
              </a:ext>
            </a:extLst>
          </p:cNvPr>
          <p:cNvSpPr>
            <a:spLocks noGrp="1"/>
          </p:cNvSpPr>
          <p:nvPr>
            <p:ph type="title"/>
          </p:nvPr>
        </p:nvSpPr>
        <p:spPr>
          <a:xfrm>
            <a:off x="449264" y="534987"/>
            <a:ext cx="8118266" cy="847725"/>
          </a:xfrm>
        </p:spPr>
        <p:txBody>
          <a:bodyPr/>
          <a:lstStyle/>
          <a:p>
            <a:r>
              <a:rPr lang="fi-FI" noProof="0"/>
              <a:t>Uuden käyttäjän lisääminen</a:t>
            </a:r>
          </a:p>
        </p:txBody>
      </p:sp>
      <p:sp>
        <p:nvSpPr>
          <p:cNvPr id="4" name="Slide Number Placeholder 3">
            <a:extLst>
              <a:ext uri="{FF2B5EF4-FFF2-40B4-BE49-F238E27FC236}">
                <a16:creationId xmlns:a16="http://schemas.microsoft.com/office/drawing/2014/main" id="{0D56EE4C-7EB8-B1C0-1696-954D167DD298}"/>
              </a:ext>
            </a:extLst>
          </p:cNvPr>
          <p:cNvSpPr>
            <a:spLocks noGrp="1"/>
          </p:cNvSpPr>
          <p:nvPr>
            <p:ph type="sldNum" sz="quarter" idx="12"/>
          </p:nvPr>
        </p:nvSpPr>
        <p:spPr/>
        <p:txBody>
          <a:bodyPr/>
          <a:lstStyle/>
          <a:p>
            <a:fld id="{AE086683-F536-42AB-ABBC-F4803DFE8DBC}" type="slidenum">
              <a:rPr lang="fi-FI" noProof="0" smtClean="0"/>
              <a:pPr/>
              <a:t>14</a:t>
            </a:fld>
            <a:endParaRPr lang="fi-FI" sz="850" noProof="0"/>
          </a:p>
        </p:txBody>
      </p:sp>
      <p:sp>
        <p:nvSpPr>
          <p:cNvPr id="8" name="Text Placeholder 7">
            <a:extLst>
              <a:ext uri="{FF2B5EF4-FFF2-40B4-BE49-F238E27FC236}">
                <a16:creationId xmlns:a16="http://schemas.microsoft.com/office/drawing/2014/main" id="{7DF681D4-A1A1-7FDF-52BE-8B44B3560408}"/>
              </a:ext>
            </a:extLst>
          </p:cNvPr>
          <p:cNvSpPr>
            <a:spLocks noGrp="1"/>
          </p:cNvSpPr>
          <p:nvPr>
            <p:ph type="body" sz="quarter" idx="13"/>
          </p:nvPr>
        </p:nvSpPr>
        <p:spPr>
          <a:xfrm>
            <a:off x="867351" y="4122160"/>
            <a:ext cx="4880043" cy="2054295"/>
          </a:xfrm>
        </p:spPr>
        <p:txBody>
          <a:bodyPr/>
          <a:lstStyle/>
          <a:p>
            <a:pPr marL="0" indent="0">
              <a:buNone/>
            </a:pPr>
            <a:r>
              <a:rPr lang="fi-FI"/>
              <a:t>Uuden käyttäjän lisääminen aloitetaan lähettämällä käyttäjälle sähköpostiin kutsuviesti tunnuksen aktivoimiseksi. Tässä yhteydessä varmistuu myös, onko käyttäjällä jo olemassa oleva käyttöoikeus </a:t>
            </a:r>
            <a:r>
              <a:rPr lang="fi-FI" err="1"/>
              <a:t>MyBusiness</a:t>
            </a:r>
            <a:r>
              <a:rPr lang="fi-FI"/>
              <a:t>-palveluun.</a:t>
            </a:r>
            <a:endParaRPr lang="fi-FI" noProof="0"/>
          </a:p>
        </p:txBody>
      </p:sp>
      <p:sp>
        <p:nvSpPr>
          <p:cNvPr id="9" name="Text Placeholder 8">
            <a:extLst>
              <a:ext uri="{FF2B5EF4-FFF2-40B4-BE49-F238E27FC236}">
                <a16:creationId xmlns:a16="http://schemas.microsoft.com/office/drawing/2014/main" id="{DCED36FC-027F-668C-0451-BA1F04E6F928}"/>
              </a:ext>
            </a:extLst>
          </p:cNvPr>
          <p:cNvSpPr>
            <a:spLocks noGrp="1"/>
          </p:cNvSpPr>
          <p:nvPr>
            <p:ph type="body" sz="quarter" idx="15"/>
          </p:nvPr>
        </p:nvSpPr>
        <p:spPr/>
        <p:txBody>
          <a:bodyPr/>
          <a:lstStyle/>
          <a:p>
            <a:endParaRPr lang="fi-FI" noProof="0"/>
          </a:p>
        </p:txBody>
      </p:sp>
      <p:sp>
        <p:nvSpPr>
          <p:cNvPr id="15" name="Text Placeholder 7">
            <a:extLst>
              <a:ext uri="{FF2B5EF4-FFF2-40B4-BE49-F238E27FC236}">
                <a16:creationId xmlns:a16="http://schemas.microsoft.com/office/drawing/2014/main" id="{8EB5C419-A65E-64DA-E5A3-3C09EB4285E9}"/>
              </a:ext>
            </a:extLst>
          </p:cNvPr>
          <p:cNvSpPr txBox="1">
            <a:spLocks/>
          </p:cNvSpPr>
          <p:nvPr/>
        </p:nvSpPr>
        <p:spPr>
          <a:xfrm>
            <a:off x="6444606" y="4109608"/>
            <a:ext cx="4880043" cy="2054295"/>
          </a:xfrm>
          <a:custGeom>
            <a:avLst/>
            <a:gdLst>
              <a:gd name="csX0" fmla="*/ 0 w 5573712"/>
              <a:gd name="csY0" fmla="*/ 0 h 4364037"/>
              <a:gd name="csX1" fmla="*/ 5573712 w 5573712"/>
              <a:gd name="csY1" fmla="*/ 0 h 4364037"/>
              <a:gd name="csX2" fmla="*/ 5573712 w 5573712"/>
              <a:gd name="csY2" fmla="*/ 4364037 h 4364037"/>
              <a:gd name="csX3" fmla="*/ 0 w 5573712"/>
              <a:gd name="csY3" fmla="*/ 4364037 h 4364037"/>
            </a:gdLst>
            <a:ahLst/>
            <a:cxnLst>
              <a:cxn ang="0">
                <a:pos x="csX0" y="csY0"/>
              </a:cxn>
              <a:cxn ang="0">
                <a:pos x="csX1" y="csY1"/>
              </a:cxn>
              <a:cxn ang="0">
                <a:pos x="csX2" y="csY2"/>
              </a:cxn>
              <a:cxn ang="0">
                <a:pos x="csX3" y="csY3"/>
              </a:cxn>
            </a:cxnLst>
            <a:rect l="l" t="t" r="r" b="b"/>
            <a:pathLst>
              <a:path w="5573712" h="4364037">
                <a:moveTo>
                  <a:pt x="0" y="0"/>
                </a:moveTo>
                <a:lnTo>
                  <a:pt x="5573712" y="0"/>
                </a:lnTo>
                <a:lnTo>
                  <a:pt x="5573712" y="4364037"/>
                </a:lnTo>
                <a:lnTo>
                  <a:pt x="0" y="4364037"/>
                </a:lnTo>
                <a:close/>
              </a:path>
            </a:pathLst>
          </a:custGeom>
        </p:spPr>
        <p:txBody>
          <a:bodyPr vert="horz" wrap="square" lIns="0" tIns="0" rIns="0" bIns="0" rtlCol="0" anchor="t">
            <a:noAutofit/>
          </a:bodyPr>
          <a:lstStyle>
            <a:lvl1pPr marL="216000" indent="-216000" algn="l" defTabSz="914400" rtl="0" eaLnBrk="1" fontAlgn="ctr" latinLnBrk="0" hangingPunct="1">
              <a:lnSpc>
                <a:spcPct val="105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fontAlgn="ctr" latinLnBrk="0" hangingPunct="1">
              <a:lnSpc>
                <a:spcPct val="105000"/>
              </a:lnSpc>
              <a:spcBef>
                <a:spcPts val="0"/>
              </a:spcBef>
              <a:spcAft>
                <a:spcPts val="600"/>
              </a:spcAft>
              <a:buFont typeface="Aspia Sans 03" pitchFamily="50" charset="0"/>
              <a:buChar char="–"/>
              <a:defRPr sz="1600" kern="1200">
                <a:solidFill>
                  <a:schemeClr val="tx1"/>
                </a:solidFill>
                <a:latin typeface="+mn-lt"/>
                <a:ea typeface="+mn-ea"/>
                <a:cs typeface="+mn-cs"/>
              </a:defRPr>
            </a:lvl2pPr>
            <a:lvl3pPr marL="612000" indent="-180000" algn="l" defTabSz="914400" rtl="0" eaLnBrk="1" fontAlgn="ctr"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792000" indent="-180000" algn="l" defTabSz="914400" rtl="0" eaLnBrk="1" fontAlgn="ctr" latinLnBrk="0" hangingPunct="1">
              <a:lnSpc>
                <a:spcPct val="105000"/>
              </a:lnSpc>
              <a:spcBef>
                <a:spcPts val="0"/>
              </a:spcBef>
              <a:spcAft>
                <a:spcPts val="600"/>
              </a:spcAft>
              <a:buFont typeface="Aspia Sans 03" pitchFamily="50" charset="0"/>
              <a:buChar char="–"/>
              <a:defRPr sz="1200" kern="1200">
                <a:solidFill>
                  <a:schemeClr val="tx1"/>
                </a:solidFill>
                <a:latin typeface="+mn-lt"/>
                <a:ea typeface="+mn-ea"/>
                <a:cs typeface="+mn-cs"/>
              </a:defRPr>
            </a:lvl4pPr>
            <a:lvl5pPr marL="972000" indent="-180000" algn="l" defTabSz="914400" rtl="0" eaLnBrk="1" fontAlgn="ctr" latinLnBrk="0" hangingPunct="1">
              <a:lnSpc>
                <a:spcPct val="105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1079500"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a:lstStyle>
          <a:p>
            <a:pPr marL="0" indent="0">
              <a:buNone/>
            </a:pPr>
            <a:r>
              <a:rPr lang="fi-FI"/>
              <a:t>Kun käyttäjä on kutsuttu järjestelmään, seuraavaksi uudelle käyttäjälle valitaan rooli sekä palvelut, jotka käyttäjällä on käytössään.
"Käyttäjähallinta" tarkoittaa, että lisäämälläsi käyttäjällä on oikeus lisätä ja muokata muiden käyttäjien oikeuksia. </a:t>
            </a:r>
            <a:endParaRPr lang="fi-FI" noProof="0"/>
          </a:p>
        </p:txBody>
      </p:sp>
      <p:pic>
        <p:nvPicPr>
          <p:cNvPr id="5" name="Kuva 4">
            <a:extLst>
              <a:ext uri="{FF2B5EF4-FFF2-40B4-BE49-F238E27FC236}">
                <a16:creationId xmlns:a16="http://schemas.microsoft.com/office/drawing/2014/main" id="{F4534E42-C6AF-213E-3DDD-1712DB1BADC5}"/>
              </a:ext>
            </a:extLst>
          </p:cNvPr>
          <p:cNvPicPr>
            <a:picLocks noChangeAspect="1"/>
          </p:cNvPicPr>
          <p:nvPr/>
        </p:nvPicPr>
        <p:blipFill>
          <a:blip r:embed="rId2"/>
          <a:stretch>
            <a:fillRect/>
          </a:stretch>
        </p:blipFill>
        <p:spPr>
          <a:xfrm>
            <a:off x="867351" y="1182709"/>
            <a:ext cx="4693623" cy="2897351"/>
          </a:xfrm>
          <a:prstGeom prst="rect">
            <a:avLst/>
          </a:prstGeom>
        </p:spPr>
      </p:pic>
      <p:pic>
        <p:nvPicPr>
          <p:cNvPr id="7" name="Kuva 6">
            <a:extLst>
              <a:ext uri="{FF2B5EF4-FFF2-40B4-BE49-F238E27FC236}">
                <a16:creationId xmlns:a16="http://schemas.microsoft.com/office/drawing/2014/main" id="{F159DCF8-0E81-22DB-87B1-16AD42F5A38A}"/>
              </a:ext>
            </a:extLst>
          </p:cNvPr>
          <p:cNvPicPr>
            <a:picLocks noChangeAspect="1"/>
          </p:cNvPicPr>
          <p:nvPr/>
        </p:nvPicPr>
        <p:blipFill>
          <a:blip r:embed="rId3"/>
          <a:stretch>
            <a:fillRect/>
          </a:stretch>
        </p:blipFill>
        <p:spPr>
          <a:xfrm>
            <a:off x="6347639" y="1182709"/>
            <a:ext cx="4693623" cy="2984485"/>
          </a:xfrm>
          <a:prstGeom prst="rect">
            <a:avLst/>
          </a:prstGeom>
        </p:spPr>
      </p:pic>
      <p:sp>
        <p:nvSpPr>
          <p:cNvPr id="11" name="Suorakulmio 10">
            <a:extLst>
              <a:ext uri="{FF2B5EF4-FFF2-40B4-BE49-F238E27FC236}">
                <a16:creationId xmlns:a16="http://schemas.microsoft.com/office/drawing/2014/main" id="{34BC4DCA-8C7F-1FD4-5691-B36BC9F141FB}"/>
              </a:ext>
            </a:extLst>
          </p:cNvPr>
          <p:cNvSpPr/>
          <p:nvPr/>
        </p:nvSpPr>
        <p:spPr>
          <a:xfrm>
            <a:off x="6419206" y="1784350"/>
            <a:ext cx="1842144" cy="12065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a:cs typeface="Arial" panose="020B0604020202020204" pitchFamily="34" charset="0"/>
            </a:endParaRPr>
          </a:p>
        </p:txBody>
      </p:sp>
    </p:spTree>
    <p:extLst>
      <p:ext uri="{BB962C8B-B14F-4D97-AF65-F5344CB8AC3E}">
        <p14:creationId xmlns:p14="http://schemas.microsoft.com/office/powerpoint/2010/main" val="155057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2EDC-D643-8D9E-C27D-C596C7A2E5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0DE2ED-2B27-6C23-506B-2F1B2B4D94C6}"/>
              </a:ext>
            </a:extLst>
          </p:cNvPr>
          <p:cNvSpPr>
            <a:spLocks noGrp="1"/>
          </p:cNvSpPr>
          <p:nvPr>
            <p:ph type="title"/>
          </p:nvPr>
        </p:nvSpPr>
        <p:spPr>
          <a:xfrm>
            <a:off x="449264" y="534987"/>
            <a:ext cx="7710762" cy="847725"/>
          </a:xfrm>
        </p:spPr>
        <p:txBody>
          <a:bodyPr/>
          <a:lstStyle/>
          <a:p>
            <a:r>
              <a:rPr lang="fi-FI" noProof="0"/>
              <a:t>Käyttäjän oikeuksien muokkaaminen</a:t>
            </a:r>
          </a:p>
        </p:txBody>
      </p:sp>
      <p:sp>
        <p:nvSpPr>
          <p:cNvPr id="4" name="Slide Number Placeholder 3">
            <a:extLst>
              <a:ext uri="{FF2B5EF4-FFF2-40B4-BE49-F238E27FC236}">
                <a16:creationId xmlns:a16="http://schemas.microsoft.com/office/drawing/2014/main" id="{E0675B16-E686-59BA-EA26-650D3303462E}"/>
              </a:ext>
            </a:extLst>
          </p:cNvPr>
          <p:cNvSpPr>
            <a:spLocks noGrp="1"/>
          </p:cNvSpPr>
          <p:nvPr>
            <p:ph type="sldNum" sz="quarter" idx="12"/>
          </p:nvPr>
        </p:nvSpPr>
        <p:spPr/>
        <p:txBody>
          <a:bodyPr/>
          <a:lstStyle/>
          <a:p>
            <a:fld id="{AE086683-F536-42AB-ABBC-F4803DFE8DBC}" type="slidenum">
              <a:rPr lang="fi-FI" noProof="0" smtClean="0"/>
              <a:pPr/>
              <a:t>15</a:t>
            </a:fld>
            <a:endParaRPr lang="fi-FI" sz="850" noProof="0"/>
          </a:p>
        </p:txBody>
      </p:sp>
      <p:sp>
        <p:nvSpPr>
          <p:cNvPr id="8" name="Text Placeholder 7">
            <a:extLst>
              <a:ext uri="{FF2B5EF4-FFF2-40B4-BE49-F238E27FC236}">
                <a16:creationId xmlns:a16="http://schemas.microsoft.com/office/drawing/2014/main" id="{210CD695-2378-776F-B424-BD82C8CED46A}"/>
              </a:ext>
            </a:extLst>
          </p:cNvPr>
          <p:cNvSpPr>
            <a:spLocks noGrp="1"/>
          </p:cNvSpPr>
          <p:nvPr>
            <p:ph type="body" sz="quarter" idx="13"/>
          </p:nvPr>
        </p:nvSpPr>
        <p:spPr>
          <a:xfrm>
            <a:off x="809624" y="4311663"/>
            <a:ext cx="10611769" cy="1719023"/>
          </a:xfrm>
        </p:spPr>
        <p:txBody>
          <a:bodyPr/>
          <a:lstStyle/>
          <a:p>
            <a:pPr marL="0" indent="0">
              <a:buNone/>
            </a:pPr>
            <a:r>
              <a:rPr lang="fi-FI"/>
              <a:t>Voit muokata käyttäjän tietoja sekä käyttöoikeuksia käyttäjälistalta käsin.</a:t>
            </a:r>
          </a:p>
          <a:p>
            <a:pPr>
              <a:buFontTx/>
              <a:buChar char="-"/>
            </a:pPr>
            <a:r>
              <a:rPr lang="fi-FI"/>
              <a:t>Voit määrittää, mitä palveluja (viestintä, dokumentit, käyttäjähallinta) käyttäjä voi käyttää</a:t>
            </a:r>
          </a:p>
          <a:p>
            <a:pPr>
              <a:buFontTx/>
              <a:buChar char="-"/>
            </a:pPr>
            <a:r>
              <a:rPr lang="fi-FI"/>
              <a:t>Voit määrittää, mitkä tunnisteet (</a:t>
            </a:r>
            <a:r>
              <a:rPr lang="fi-FI" err="1"/>
              <a:t>tag</a:t>
            </a:r>
            <a:r>
              <a:rPr lang="fi-FI"/>
              <a:t>) käyttäjällä on käytössään </a:t>
            </a:r>
          </a:p>
          <a:p>
            <a:pPr>
              <a:buFontTx/>
              <a:buChar char="-"/>
            </a:pPr>
            <a:r>
              <a:rPr lang="fi-FI"/>
              <a:t>Voit muokata käyttäjän yhteystietoja sekä määrittää käyttöoikeuden  automaattisen päättymisajan</a:t>
            </a:r>
            <a:endParaRPr lang="fi-FI" noProof="0"/>
          </a:p>
        </p:txBody>
      </p:sp>
      <p:sp>
        <p:nvSpPr>
          <p:cNvPr id="9" name="Text Placeholder 8">
            <a:extLst>
              <a:ext uri="{FF2B5EF4-FFF2-40B4-BE49-F238E27FC236}">
                <a16:creationId xmlns:a16="http://schemas.microsoft.com/office/drawing/2014/main" id="{F986ADDA-791E-A271-CF05-CE06F6216F6E}"/>
              </a:ext>
            </a:extLst>
          </p:cNvPr>
          <p:cNvSpPr>
            <a:spLocks noGrp="1"/>
          </p:cNvSpPr>
          <p:nvPr>
            <p:ph type="body" sz="quarter" idx="15"/>
          </p:nvPr>
        </p:nvSpPr>
        <p:spPr/>
        <p:txBody>
          <a:bodyPr/>
          <a:lstStyle/>
          <a:p>
            <a:endParaRPr lang="fi-FI" noProof="0"/>
          </a:p>
        </p:txBody>
      </p:sp>
      <p:pic>
        <p:nvPicPr>
          <p:cNvPr id="6" name="Kuva 5">
            <a:extLst>
              <a:ext uri="{FF2B5EF4-FFF2-40B4-BE49-F238E27FC236}">
                <a16:creationId xmlns:a16="http://schemas.microsoft.com/office/drawing/2014/main" id="{37508B03-4AEB-6F46-217A-8D6F70995E8C}"/>
              </a:ext>
            </a:extLst>
          </p:cNvPr>
          <p:cNvPicPr>
            <a:picLocks noChangeAspect="1"/>
          </p:cNvPicPr>
          <p:nvPr/>
        </p:nvPicPr>
        <p:blipFill>
          <a:blip r:embed="rId2"/>
          <a:stretch>
            <a:fillRect/>
          </a:stretch>
        </p:blipFill>
        <p:spPr>
          <a:xfrm>
            <a:off x="809625" y="1382712"/>
            <a:ext cx="5711826" cy="2709854"/>
          </a:xfrm>
          <a:prstGeom prst="rect">
            <a:avLst/>
          </a:prstGeom>
        </p:spPr>
      </p:pic>
    </p:spTree>
    <p:extLst>
      <p:ext uri="{BB962C8B-B14F-4D97-AF65-F5344CB8AC3E}">
        <p14:creationId xmlns:p14="http://schemas.microsoft.com/office/powerpoint/2010/main" val="351579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AF0F-9E7F-2726-5EDE-D5BE02D3F2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B27F66-7C80-F963-8B5C-3A75CF881DE3}"/>
              </a:ext>
            </a:extLst>
          </p:cNvPr>
          <p:cNvSpPr>
            <a:spLocks noGrp="1"/>
          </p:cNvSpPr>
          <p:nvPr>
            <p:ph type="title"/>
          </p:nvPr>
        </p:nvSpPr>
        <p:spPr>
          <a:xfrm>
            <a:off x="449264" y="534987"/>
            <a:ext cx="9659936" cy="847725"/>
          </a:xfrm>
        </p:spPr>
        <p:txBody>
          <a:bodyPr/>
          <a:lstStyle/>
          <a:p>
            <a:r>
              <a:rPr lang="fi-FI" noProof="0"/>
              <a:t>Laajat käyttöoikeudet ja viestien vastaanottotiimit</a:t>
            </a:r>
          </a:p>
        </p:txBody>
      </p:sp>
      <p:sp>
        <p:nvSpPr>
          <p:cNvPr id="4" name="Slide Number Placeholder 3">
            <a:extLst>
              <a:ext uri="{FF2B5EF4-FFF2-40B4-BE49-F238E27FC236}">
                <a16:creationId xmlns:a16="http://schemas.microsoft.com/office/drawing/2014/main" id="{572710D3-5A5B-C79C-F285-DEAC0E4EB0F3}"/>
              </a:ext>
            </a:extLst>
          </p:cNvPr>
          <p:cNvSpPr>
            <a:spLocks noGrp="1"/>
          </p:cNvSpPr>
          <p:nvPr>
            <p:ph type="sldNum" sz="quarter" idx="12"/>
          </p:nvPr>
        </p:nvSpPr>
        <p:spPr/>
        <p:txBody>
          <a:bodyPr/>
          <a:lstStyle/>
          <a:p>
            <a:fld id="{AE086683-F536-42AB-ABBC-F4803DFE8DBC}" type="slidenum">
              <a:rPr lang="fi-FI" noProof="0" smtClean="0"/>
              <a:pPr/>
              <a:t>16</a:t>
            </a:fld>
            <a:endParaRPr lang="fi-FI" sz="850" noProof="0"/>
          </a:p>
        </p:txBody>
      </p:sp>
      <p:sp>
        <p:nvSpPr>
          <p:cNvPr id="8" name="Text Placeholder 7">
            <a:extLst>
              <a:ext uri="{FF2B5EF4-FFF2-40B4-BE49-F238E27FC236}">
                <a16:creationId xmlns:a16="http://schemas.microsoft.com/office/drawing/2014/main" id="{04921716-E284-2A26-EADF-B3CBBB0F6559}"/>
              </a:ext>
            </a:extLst>
          </p:cNvPr>
          <p:cNvSpPr>
            <a:spLocks noGrp="1"/>
          </p:cNvSpPr>
          <p:nvPr>
            <p:ph type="body" sz="quarter" idx="13"/>
          </p:nvPr>
        </p:nvSpPr>
        <p:spPr>
          <a:xfrm>
            <a:off x="854165" y="3951424"/>
            <a:ext cx="4701306" cy="2460262"/>
          </a:xfrm>
        </p:spPr>
        <p:txBody>
          <a:bodyPr/>
          <a:lstStyle/>
          <a:p>
            <a:pPr marL="0" indent="0">
              <a:buNone/>
            </a:pPr>
            <a:r>
              <a:rPr lang="fi-FI" sz="1600"/>
              <a:t>Jos jollekin käyttäjälle on tarpeen antaa pääsy </a:t>
            </a:r>
            <a:r>
              <a:rPr lang="fi-FI" sz="1600" b="1"/>
              <a:t>kaikkiin yrityksen asiakirjoihin </a:t>
            </a:r>
            <a:r>
              <a:rPr lang="fi-FI" sz="1600"/>
              <a:t>kerralla, voit antaa käyttöoikeuden lisäämällä rastin ko. dokumenttialueen kohdalle. </a:t>
            </a:r>
          </a:p>
          <a:p>
            <a:pPr marL="0" indent="0">
              <a:buNone/>
            </a:pPr>
            <a:r>
              <a:rPr lang="fi-FI" sz="1600" b="1"/>
              <a:t>Huomaa, että tämä oikeus on hyvin laaja</a:t>
            </a:r>
            <a:r>
              <a:rPr lang="fi-FI" sz="1600"/>
              <a:t>: jos käyttäjälle annetaan oikeus Palkkapalvelut-alueelle, se tarkoittaa, että käyttäjällä on pääsy </a:t>
            </a:r>
            <a:r>
              <a:rPr lang="fi-FI" sz="1600" b="1"/>
              <a:t>kaikkiin</a:t>
            </a:r>
            <a:r>
              <a:rPr lang="fi-FI" sz="1600"/>
              <a:t> Palkkapalvelu-alueen dokumentteihin riippumatta siitä, millä tunnisteella (</a:t>
            </a:r>
            <a:r>
              <a:rPr lang="fi-FI" sz="1600" err="1"/>
              <a:t>tag</a:t>
            </a:r>
            <a:r>
              <a:rPr lang="fi-FI" sz="1600"/>
              <a:t>) dokumentit ovat. </a:t>
            </a:r>
            <a:endParaRPr lang="fi-FI" sz="1100" b="1" noProof="0"/>
          </a:p>
        </p:txBody>
      </p:sp>
      <p:sp>
        <p:nvSpPr>
          <p:cNvPr id="9" name="Text Placeholder 8">
            <a:extLst>
              <a:ext uri="{FF2B5EF4-FFF2-40B4-BE49-F238E27FC236}">
                <a16:creationId xmlns:a16="http://schemas.microsoft.com/office/drawing/2014/main" id="{95384FB1-D704-924A-F468-534F8AF9EC3E}"/>
              </a:ext>
            </a:extLst>
          </p:cNvPr>
          <p:cNvSpPr>
            <a:spLocks noGrp="1"/>
          </p:cNvSpPr>
          <p:nvPr>
            <p:ph type="body" sz="quarter" idx="15"/>
          </p:nvPr>
        </p:nvSpPr>
        <p:spPr/>
        <p:txBody>
          <a:bodyPr/>
          <a:lstStyle/>
          <a:p>
            <a:endParaRPr lang="fi-FI" noProof="0"/>
          </a:p>
        </p:txBody>
      </p:sp>
      <p:sp>
        <p:nvSpPr>
          <p:cNvPr id="11" name="Text Placeholder 7">
            <a:extLst>
              <a:ext uri="{FF2B5EF4-FFF2-40B4-BE49-F238E27FC236}">
                <a16:creationId xmlns:a16="http://schemas.microsoft.com/office/drawing/2014/main" id="{55681374-94BD-D629-E82B-DC90E1AEBDF3}"/>
              </a:ext>
            </a:extLst>
          </p:cNvPr>
          <p:cNvSpPr txBox="1">
            <a:spLocks/>
          </p:cNvSpPr>
          <p:nvPr/>
        </p:nvSpPr>
        <p:spPr>
          <a:xfrm>
            <a:off x="6874116" y="3951424"/>
            <a:ext cx="4547278" cy="2034132"/>
          </a:xfrm>
          <a:custGeom>
            <a:avLst/>
            <a:gdLst>
              <a:gd name="csX0" fmla="*/ 0 w 5573712"/>
              <a:gd name="csY0" fmla="*/ 0 h 4364037"/>
              <a:gd name="csX1" fmla="*/ 5573712 w 5573712"/>
              <a:gd name="csY1" fmla="*/ 0 h 4364037"/>
              <a:gd name="csX2" fmla="*/ 5573712 w 5573712"/>
              <a:gd name="csY2" fmla="*/ 4364037 h 4364037"/>
              <a:gd name="csX3" fmla="*/ 0 w 5573712"/>
              <a:gd name="csY3" fmla="*/ 4364037 h 4364037"/>
            </a:gdLst>
            <a:ahLst/>
            <a:cxnLst>
              <a:cxn ang="0">
                <a:pos x="csX0" y="csY0"/>
              </a:cxn>
              <a:cxn ang="0">
                <a:pos x="csX1" y="csY1"/>
              </a:cxn>
              <a:cxn ang="0">
                <a:pos x="csX2" y="csY2"/>
              </a:cxn>
              <a:cxn ang="0">
                <a:pos x="csX3" y="csY3"/>
              </a:cxn>
            </a:cxnLst>
            <a:rect l="l" t="t" r="r" b="b"/>
            <a:pathLst>
              <a:path w="5573712" h="4364037">
                <a:moveTo>
                  <a:pt x="0" y="0"/>
                </a:moveTo>
                <a:lnTo>
                  <a:pt x="5573712" y="0"/>
                </a:lnTo>
                <a:lnTo>
                  <a:pt x="5573712" y="4364037"/>
                </a:lnTo>
                <a:lnTo>
                  <a:pt x="0" y="4364037"/>
                </a:lnTo>
                <a:close/>
              </a:path>
            </a:pathLst>
          </a:custGeom>
        </p:spPr>
        <p:txBody>
          <a:bodyPr vert="horz" wrap="square" lIns="0" tIns="0" rIns="0" bIns="0" rtlCol="0" anchor="t">
            <a:noAutofit/>
          </a:bodyPr>
          <a:lstStyle>
            <a:lvl1pPr marL="216000" indent="-216000" algn="l" defTabSz="914400" rtl="0" eaLnBrk="1" fontAlgn="ctr" latinLnBrk="0" hangingPunct="1">
              <a:lnSpc>
                <a:spcPct val="105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fontAlgn="ctr" latinLnBrk="0" hangingPunct="1">
              <a:lnSpc>
                <a:spcPct val="105000"/>
              </a:lnSpc>
              <a:spcBef>
                <a:spcPts val="0"/>
              </a:spcBef>
              <a:spcAft>
                <a:spcPts val="600"/>
              </a:spcAft>
              <a:buFont typeface="Aspia Sans 03" pitchFamily="50" charset="0"/>
              <a:buChar char="–"/>
              <a:defRPr sz="1600" kern="1200">
                <a:solidFill>
                  <a:schemeClr val="tx1"/>
                </a:solidFill>
                <a:latin typeface="+mn-lt"/>
                <a:ea typeface="+mn-ea"/>
                <a:cs typeface="+mn-cs"/>
              </a:defRPr>
            </a:lvl2pPr>
            <a:lvl3pPr marL="612000" indent="-180000" algn="l" defTabSz="914400" rtl="0" eaLnBrk="1" fontAlgn="ctr"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792000" indent="-180000" algn="l" defTabSz="914400" rtl="0" eaLnBrk="1" fontAlgn="ctr" latinLnBrk="0" hangingPunct="1">
              <a:lnSpc>
                <a:spcPct val="105000"/>
              </a:lnSpc>
              <a:spcBef>
                <a:spcPts val="0"/>
              </a:spcBef>
              <a:spcAft>
                <a:spcPts val="600"/>
              </a:spcAft>
              <a:buFont typeface="Aspia Sans 03" pitchFamily="50" charset="0"/>
              <a:buChar char="–"/>
              <a:defRPr sz="1200" kern="1200">
                <a:solidFill>
                  <a:schemeClr val="tx1"/>
                </a:solidFill>
                <a:latin typeface="+mn-lt"/>
                <a:ea typeface="+mn-ea"/>
                <a:cs typeface="+mn-cs"/>
              </a:defRPr>
            </a:lvl4pPr>
            <a:lvl5pPr marL="972000" indent="-180000" algn="l" defTabSz="914400" rtl="0" eaLnBrk="1" fontAlgn="ctr" latinLnBrk="0" hangingPunct="1">
              <a:lnSpc>
                <a:spcPct val="105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1079500"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fontAlgn="ctr"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a:lstStyle>
          <a:p>
            <a:pPr marL="0" indent="0">
              <a:buFont typeface="Arial" panose="020B0604020202020204" pitchFamily="34" charset="0"/>
              <a:buNone/>
            </a:pPr>
            <a:r>
              <a:rPr lang="fi-FI" sz="1600" noProof="0"/>
              <a:t>Jos käytössäsi on useita </a:t>
            </a:r>
            <a:r>
              <a:rPr lang="fi-FI" sz="1600" noProof="0" err="1"/>
              <a:t>Aspian</a:t>
            </a:r>
            <a:r>
              <a:rPr lang="fi-FI" sz="1600" noProof="0"/>
              <a:t> palveluja, </a:t>
            </a:r>
            <a:r>
              <a:rPr lang="fi-FI" sz="1600"/>
              <a:t>voit valita, kuka käyttäjistä voi olla yhteydessä mihinkin palveluun. Jos käyttäjä on esimerkiksi ainoastaan pankkipalvelujen yhteyshenkilönä, hänelle voidaan antaa oikeus viestiä ainoastaan palkkapalvelujen tiimin kanssa. </a:t>
            </a:r>
            <a:endParaRPr lang="fi-FI" sz="1600" noProof="0"/>
          </a:p>
        </p:txBody>
      </p:sp>
      <p:pic>
        <p:nvPicPr>
          <p:cNvPr id="5" name="Kuva 4">
            <a:extLst>
              <a:ext uri="{FF2B5EF4-FFF2-40B4-BE49-F238E27FC236}">
                <a16:creationId xmlns:a16="http://schemas.microsoft.com/office/drawing/2014/main" id="{B310BFB7-451E-16DB-AD79-53D243EB467C}"/>
              </a:ext>
            </a:extLst>
          </p:cNvPr>
          <p:cNvPicPr>
            <a:picLocks noChangeAspect="1"/>
          </p:cNvPicPr>
          <p:nvPr/>
        </p:nvPicPr>
        <p:blipFill>
          <a:blip r:embed="rId2"/>
          <a:stretch>
            <a:fillRect/>
          </a:stretch>
        </p:blipFill>
        <p:spPr>
          <a:xfrm>
            <a:off x="6281491" y="1347939"/>
            <a:ext cx="5139903" cy="2529646"/>
          </a:xfrm>
          <a:prstGeom prst="rect">
            <a:avLst/>
          </a:prstGeom>
        </p:spPr>
      </p:pic>
      <p:pic>
        <p:nvPicPr>
          <p:cNvPr id="12" name="Kuva 11">
            <a:extLst>
              <a:ext uri="{FF2B5EF4-FFF2-40B4-BE49-F238E27FC236}">
                <a16:creationId xmlns:a16="http://schemas.microsoft.com/office/drawing/2014/main" id="{771E4347-492E-4910-37D6-BEDDA8FBF097}"/>
              </a:ext>
            </a:extLst>
          </p:cNvPr>
          <p:cNvPicPr>
            <a:picLocks noChangeAspect="1"/>
          </p:cNvPicPr>
          <p:nvPr/>
        </p:nvPicPr>
        <p:blipFill>
          <a:blip r:embed="rId3"/>
          <a:stretch>
            <a:fillRect/>
          </a:stretch>
        </p:blipFill>
        <p:spPr>
          <a:xfrm>
            <a:off x="548356" y="1317750"/>
            <a:ext cx="5084094" cy="2525062"/>
          </a:xfrm>
          <a:prstGeom prst="rect">
            <a:avLst/>
          </a:prstGeom>
        </p:spPr>
      </p:pic>
      <p:pic>
        <p:nvPicPr>
          <p:cNvPr id="6" name="Kuva 5" descr="Kommentti (tärkeä) tasaisella täytöllä">
            <a:extLst>
              <a:ext uri="{FF2B5EF4-FFF2-40B4-BE49-F238E27FC236}">
                <a16:creationId xmlns:a16="http://schemas.microsoft.com/office/drawing/2014/main" id="{05DAE26F-7E2E-A82C-3D08-35AE098816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0" y="3877585"/>
            <a:ext cx="854165" cy="854165"/>
          </a:xfrm>
          <a:prstGeom prst="rect">
            <a:avLst/>
          </a:prstGeom>
        </p:spPr>
      </p:pic>
    </p:spTree>
    <p:extLst>
      <p:ext uri="{BB962C8B-B14F-4D97-AF65-F5344CB8AC3E}">
        <p14:creationId xmlns:p14="http://schemas.microsoft.com/office/powerpoint/2010/main" val="31634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5D6BC-4F61-5340-AB2A-FA8FCB4BBF44}"/>
            </a:ext>
          </a:extLst>
        </p:cNvPr>
        <p:cNvGrpSpPr/>
        <p:nvPr/>
      </p:nvGrpSpPr>
      <p:grpSpPr>
        <a:xfrm>
          <a:off x="0" y="0"/>
          <a:ext cx="0" cy="0"/>
          <a:chOff x="0" y="0"/>
          <a:chExt cx="0" cy="0"/>
        </a:xfrm>
      </p:grpSpPr>
      <p:pic>
        <p:nvPicPr>
          <p:cNvPr id="7" name="Kuva 6">
            <a:extLst>
              <a:ext uri="{FF2B5EF4-FFF2-40B4-BE49-F238E27FC236}">
                <a16:creationId xmlns:a16="http://schemas.microsoft.com/office/drawing/2014/main" id="{6808D9CC-85B4-6B5B-C046-9B637FEE536A}"/>
              </a:ext>
            </a:extLst>
          </p:cNvPr>
          <p:cNvPicPr>
            <a:picLocks noChangeAspect="1"/>
          </p:cNvPicPr>
          <p:nvPr/>
        </p:nvPicPr>
        <p:blipFill>
          <a:blip r:embed="rId2"/>
          <a:stretch>
            <a:fillRect/>
          </a:stretch>
        </p:blipFill>
        <p:spPr>
          <a:xfrm>
            <a:off x="5379112" y="675899"/>
            <a:ext cx="5787184" cy="3378165"/>
          </a:xfrm>
          <a:prstGeom prst="rect">
            <a:avLst/>
          </a:prstGeom>
        </p:spPr>
      </p:pic>
      <p:sp>
        <p:nvSpPr>
          <p:cNvPr id="2" name="Rubrik 1">
            <a:extLst>
              <a:ext uri="{FF2B5EF4-FFF2-40B4-BE49-F238E27FC236}">
                <a16:creationId xmlns:a16="http://schemas.microsoft.com/office/drawing/2014/main" id="{24D216A9-AA9D-240D-1C1E-2E71D5A00F1D}"/>
              </a:ext>
            </a:extLst>
          </p:cNvPr>
          <p:cNvSpPr>
            <a:spLocks noGrp="1"/>
          </p:cNvSpPr>
          <p:nvPr>
            <p:ph type="title"/>
          </p:nvPr>
        </p:nvSpPr>
        <p:spPr/>
        <p:txBody>
          <a:bodyPr/>
          <a:lstStyle/>
          <a:p>
            <a:r>
              <a:rPr lang="fi-FI" noProof="0"/>
              <a:t>Lähetä meille palautetta</a:t>
            </a:r>
          </a:p>
        </p:txBody>
      </p:sp>
      <p:sp>
        <p:nvSpPr>
          <p:cNvPr id="3" name="Platshållare för bildnummer 2">
            <a:extLst>
              <a:ext uri="{FF2B5EF4-FFF2-40B4-BE49-F238E27FC236}">
                <a16:creationId xmlns:a16="http://schemas.microsoft.com/office/drawing/2014/main" id="{E63F9E10-7292-E957-64E8-54F231989B86}"/>
              </a:ext>
            </a:extLst>
          </p:cNvPr>
          <p:cNvSpPr>
            <a:spLocks noGrp="1"/>
          </p:cNvSpPr>
          <p:nvPr>
            <p:ph type="sldNum" sz="quarter" idx="12"/>
          </p:nvPr>
        </p:nvSpPr>
        <p:spPr/>
        <p:txBody>
          <a:bodyPr/>
          <a:lstStyle/>
          <a:p>
            <a:fld id="{AE086683-F536-42AB-ABBC-F4803DFE8DBC}" type="slidenum">
              <a:rPr lang="fi-FI" noProof="0" smtClean="0"/>
              <a:pPr/>
              <a:t>17</a:t>
            </a:fld>
            <a:endParaRPr lang="fi-FI" sz="850" noProof="0"/>
          </a:p>
        </p:txBody>
      </p:sp>
      <p:sp>
        <p:nvSpPr>
          <p:cNvPr id="4" name="Platshållare för text 3">
            <a:extLst>
              <a:ext uri="{FF2B5EF4-FFF2-40B4-BE49-F238E27FC236}">
                <a16:creationId xmlns:a16="http://schemas.microsoft.com/office/drawing/2014/main" id="{2EFCE08F-13A3-9948-836D-49797EB5F66C}"/>
              </a:ext>
            </a:extLst>
          </p:cNvPr>
          <p:cNvSpPr>
            <a:spLocks noGrp="1"/>
          </p:cNvSpPr>
          <p:nvPr>
            <p:ph type="body" sz="quarter" idx="13"/>
          </p:nvPr>
        </p:nvSpPr>
        <p:spPr>
          <a:xfrm>
            <a:off x="5379112" y="4206239"/>
            <a:ext cx="5716587" cy="2192650"/>
          </a:xfrm>
        </p:spPr>
        <p:txBody>
          <a:bodyPr/>
          <a:lstStyle/>
          <a:p>
            <a:pPr marL="0" indent="0">
              <a:buNone/>
            </a:pPr>
            <a:r>
              <a:rPr lang="fi-FI"/>
              <a:t>Haluamme jatkuvasti parantaa </a:t>
            </a:r>
            <a:r>
              <a:rPr lang="fi-FI" err="1"/>
              <a:t>MyBusiness</a:t>
            </a:r>
            <a:r>
              <a:rPr lang="fi-FI"/>
              <a:t>-palvelua. Arvostamme, jos annat meille palautetta palveluun liittyen.</a:t>
            </a:r>
          </a:p>
          <a:p>
            <a:pPr marL="0" indent="0">
              <a:buNone/>
            </a:pPr>
            <a:r>
              <a:rPr lang="fi-FI"/>
              <a:t>Voit antaa palautetta sekä nimettömänä tai omilla yhteystiedoillasi, jos haluat saada vastauksen palautteeseesi.</a:t>
            </a:r>
            <a:endParaRPr lang="fi-FI" noProof="0"/>
          </a:p>
        </p:txBody>
      </p:sp>
      <p:sp>
        <p:nvSpPr>
          <p:cNvPr id="8" name="Suorakulmio: Pyöristetyt kulmat 7">
            <a:extLst>
              <a:ext uri="{FF2B5EF4-FFF2-40B4-BE49-F238E27FC236}">
                <a16:creationId xmlns:a16="http://schemas.microsoft.com/office/drawing/2014/main" id="{1D11AB20-A77B-2DE1-24BF-4933F626AEA8}"/>
              </a:ext>
            </a:extLst>
          </p:cNvPr>
          <p:cNvSpPr/>
          <p:nvPr/>
        </p:nvSpPr>
        <p:spPr>
          <a:xfrm>
            <a:off x="5379112" y="3189891"/>
            <a:ext cx="893446" cy="239109"/>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noProof="0">
              <a:cs typeface="Arial" panose="020B0604020202020204" pitchFamily="34" charset="0"/>
            </a:endParaRPr>
          </a:p>
        </p:txBody>
      </p:sp>
      <p:pic>
        <p:nvPicPr>
          <p:cNvPr id="10" name="Kuva 9">
            <a:extLst>
              <a:ext uri="{FF2B5EF4-FFF2-40B4-BE49-F238E27FC236}">
                <a16:creationId xmlns:a16="http://schemas.microsoft.com/office/drawing/2014/main" id="{4FB3AE30-0244-535C-1A11-82409B911069}"/>
              </a:ext>
            </a:extLst>
          </p:cNvPr>
          <p:cNvPicPr>
            <a:picLocks noChangeAspect="1"/>
          </p:cNvPicPr>
          <p:nvPr/>
        </p:nvPicPr>
        <p:blipFill>
          <a:blip r:embed="rId3"/>
          <a:stretch>
            <a:fillRect/>
          </a:stretch>
        </p:blipFill>
        <p:spPr>
          <a:xfrm>
            <a:off x="7991677" y="571393"/>
            <a:ext cx="562053" cy="314369"/>
          </a:xfrm>
          <a:prstGeom prst="rect">
            <a:avLst/>
          </a:prstGeom>
        </p:spPr>
      </p:pic>
    </p:spTree>
    <p:extLst>
      <p:ext uri="{BB962C8B-B14F-4D97-AF65-F5344CB8AC3E}">
        <p14:creationId xmlns:p14="http://schemas.microsoft.com/office/powerpoint/2010/main" val="301174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F65C3-0617-8309-9971-EEB946A0F4C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25AD97A-8024-EAFC-31B2-4499418DF2E6}"/>
              </a:ext>
            </a:extLst>
          </p:cNvPr>
          <p:cNvSpPr>
            <a:spLocks noGrp="1"/>
          </p:cNvSpPr>
          <p:nvPr>
            <p:ph type="title"/>
          </p:nvPr>
        </p:nvSpPr>
        <p:spPr/>
        <p:txBody>
          <a:bodyPr/>
          <a:lstStyle/>
          <a:p>
            <a:r>
              <a:rPr lang="fi-FI" noProof="0"/>
              <a:t>Pyydä apua</a:t>
            </a:r>
          </a:p>
        </p:txBody>
      </p:sp>
      <p:sp>
        <p:nvSpPr>
          <p:cNvPr id="3" name="Platshållare för bildnummer 2">
            <a:extLst>
              <a:ext uri="{FF2B5EF4-FFF2-40B4-BE49-F238E27FC236}">
                <a16:creationId xmlns:a16="http://schemas.microsoft.com/office/drawing/2014/main" id="{73367DC3-AFF8-AF9D-838C-FE0A55D410F8}"/>
              </a:ext>
            </a:extLst>
          </p:cNvPr>
          <p:cNvSpPr>
            <a:spLocks noGrp="1"/>
          </p:cNvSpPr>
          <p:nvPr>
            <p:ph type="sldNum" sz="quarter" idx="12"/>
          </p:nvPr>
        </p:nvSpPr>
        <p:spPr/>
        <p:txBody>
          <a:bodyPr/>
          <a:lstStyle/>
          <a:p>
            <a:fld id="{AE086683-F536-42AB-ABBC-F4803DFE8DBC}" type="slidenum">
              <a:rPr lang="fi-FI" noProof="0" smtClean="0"/>
              <a:pPr/>
              <a:t>18</a:t>
            </a:fld>
            <a:endParaRPr lang="fi-FI" sz="850" noProof="0"/>
          </a:p>
        </p:txBody>
      </p:sp>
      <p:sp>
        <p:nvSpPr>
          <p:cNvPr id="4" name="Platshållare för text 3">
            <a:extLst>
              <a:ext uri="{FF2B5EF4-FFF2-40B4-BE49-F238E27FC236}">
                <a16:creationId xmlns:a16="http://schemas.microsoft.com/office/drawing/2014/main" id="{D017BC78-77CF-256F-E41D-12636551F26D}"/>
              </a:ext>
            </a:extLst>
          </p:cNvPr>
          <p:cNvSpPr>
            <a:spLocks noGrp="1"/>
          </p:cNvSpPr>
          <p:nvPr>
            <p:ph type="body" sz="quarter" idx="13"/>
          </p:nvPr>
        </p:nvSpPr>
        <p:spPr>
          <a:xfrm>
            <a:off x="5379112" y="4206239"/>
            <a:ext cx="5716587" cy="2192650"/>
          </a:xfrm>
        </p:spPr>
        <p:txBody>
          <a:bodyPr/>
          <a:lstStyle/>
          <a:p>
            <a:pPr marL="0" indent="0">
              <a:buNone/>
            </a:pPr>
            <a:r>
              <a:rPr lang="fi-FI" noProof="0"/>
              <a:t>Tuki painikkeen takaa löydät tuen yhteystiedot. Kyseisten kanavien kautta voit pyytää apua ohjelman käyttöön tai ongelmatilanteisiin.</a:t>
            </a:r>
            <a:endParaRPr lang="fi-FI"/>
          </a:p>
          <a:p>
            <a:pPr marL="0" indent="0">
              <a:buNone/>
            </a:pPr>
            <a:r>
              <a:rPr lang="fi-FI" dirty="0"/>
              <a:t>Sähköposti </a:t>
            </a:r>
            <a:r>
              <a:rPr lang="fi-FI" dirty="0">
                <a:hlinkClick r:id="rId2">
                  <a:extLst>
                    <a:ext uri="{A12FA001-AC4F-418D-AE19-62706E023703}">
                      <ahyp:hlinkClr xmlns:ahyp="http://schemas.microsoft.com/office/drawing/2018/hyperlinkcolor" val="tx"/>
                    </a:ext>
                  </a:extLst>
                </a:hlinkClick>
              </a:rPr>
              <a:t>mybusiness.tuki@aspia.fi</a:t>
            </a:r>
            <a:r>
              <a:rPr lang="fi-FI" dirty="0"/>
              <a:t>, Puhelinnumero </a:t>
            </a:r>
            <a:r>
              <a:rPr lang="fi-FI"/>
              <a:t>+358 44 735 7537, ma-pe kello 9-15. Puhelinpalvelu</a:t>
            </a:r>
            <a:r>
              <a:rPr lang="fi-FI" noProof="0"/>
              <a:t> on </a:t>
            </a:r>
            <a:r>
              <a:rPr lang="fi-FI" noProof="0" dirty="0"/>
              <a:t>vain suomeksi. </a:t>
            </a:r>
            <a:endParaRPr lang="fi-FI" dirty="0"/>
          </a:p>
        </p:txBody>
      </p:sp>
      <p:pic>
        <p:nvPicPr>
          <p:cNvPr id="10" name="Kuva 9">
            <a:extLst>
              <a:ext uri="{FF2B5EF4-FFF2-40B4-BE49-F238E27FC236}">
                <a16:creationId xmlns:a16="http://schemas.microsoft.com/office/drawing/2014/main" id="{25F5CC5B-4EAC-73E1-B4FE-F23EFE120CFC}"/>
              </a:ext>
            </a:extLst>
          </p:cNvPr>
          <p:cNvPicPr>
            <a:picLocks noChangeAspect="1"/>
          </p:cNvPicPr>
          <p:nvPr/>
        </p:nvPicPr>
        <p:blipFill>
          <a:blip r:embed="rId3"/>
          <a:stretch>
            <a:fillRect/>
          </a:stretch>
        </p:blipFill>
        <p:spPr>
          <a:xfrm>
            <a:off x="7991677" y="571393"/>
            <a:ext cx="562053" cy="314369"/>
          </a:xfrm>
          <a:prstGeom prst="rect">
            <a:avLst/>
          </a:prstGeom>
        </p:spPr>
      </p:pic>
      <p:sp>
        <p:nvSpPr>
          <p:cNvPr id="9" name="Suorakulmio 8">
            <a:extLst>
              <a:ext uri="{FF2B5EF4-FFF2-40B4-BE49-F238E27FC236}">
                <a16:creationId xmlns:a16="http://schemas.microsoft.com/office/drawing/2014/main" id="{75F6A5AE-C302-77CF-6715-DDFF55C801E5}"/>
              </a:ext>
            </a:extLst>
          </p:cNvPr>
          <p:cNvSpPr/>
          <p:nvPr/>
        </p:nvSpPr>
        <p:spPr>
          <a:xfrm>
            <a:off x="5260157" y="3817856"/>
            <a:ext cx="584462" cy="16968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a:cs typeface="Arial" panose="020B0604020202020204" pitchFamily="34" charset="0"/>
            </a:endParaRPr>
          </a:p>
        </p:txBody>
      </p:sp>
      <p:pic>
        <p:nvPicPr>
          <p:cNvPr id="6" name="Kuva 5">
            <a:extLst>
              <a:ext uri="{FF2B5EF4-FFF2-40B4-BE49-F238E27FC236}">
                <a16:creationId xmlns:a16="http://schemas.microsoft.com/office/drawing/2014/main" id="{BD102472-4659-089C-12BA-326DFA579A60}"/>
              </a:ext>
            </a:extLst>
          </p:cNvPr>
          <p:cNvPicPr>
            <a:picLocks noChangeAspect="1"/>
          </p:cNvPicPr>
          <p:nvPr/>
        </p:nvPicPr>
        <p:blipFill>
          <a:blip r:embed="rId4"/>
          <a:stretch>
            <a:fillRect/>
          </a:stretch>
        </p:blipFill>
        <p:spPr>
          <a:xfrm>
            <a:off x="5262822" y="314886"/>
            <a:ext cx="5238413" cy="3881808"/>
          </a:xfrm>
          <a:prstGeom prst="rect">
            <a:avLst/>
          </a:prstGeom>
          <a:ln>
            <a:solidFill>
              <a:srgbClr val="C00000"/>
            </a:solidFill>
          </a:ln>
        </p:spPr>
      </p:pic>
    </p:spTree>
    <p:extLst>
      <p:ext uri="{BB962C8B-B14F-4D97-AF65-F5344CB8AC3E}">
        <p14:creationId xmlns:p14="http://schemas.microsoft.com/office/powerpoint/2010/main" val="81925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801-E557-FC94-E17E-E991F8C775EF}"/>
              </a:ext>
            </a:extLst>
          </p:cNvPr>
          <p:cNvSpPr>
            <a:spLocks noGrp="1"/>
          </p:cNvSpPr>
          <p:nvPr>
            <p:ph type="title"/>
          </p:nvPr>
        </p:nvSpPr>
        <p:spPr/>
        <p:txBody>
          <a:bodyPr/>
          <a:lstStyle/>
          <a:p>
            <a:r>
              <a:rPr lang="fi-FI" noProof="0"/>
              <a:t>Sisään-kirjautuminen </a:t>
            </a:r>
            <a:r>
              <a:rPr lang="fi-FI" noProof="0" err="1"/>
              <a:t>MyBusiness</a:t>
            </a:r>
            <a:r>
              <a:rPr lang="fi-FI" noProof="0"/>
              <a:t>-palveluun</a:t>
            </a:r>
            <a:br>
              <a:rPr lang="fi-FI" noProof="0"/>
            </a:br>
            <a:endParaRPr lang="fi-FI" noProof="0"/>
          </a:p>
        </p:txBody>
      </p:sp>
      <p:sp>
        <p:nvSpPr>
          <p:cNvPr id="3" name="Slide Number Placeholder 2">
            <a:extLst>
              <a:ext uri="{FF2B5EF4-FFF2-40B4-BE49-F238E27FC236}">
                <a16:creationId xmlns:a16="http://schemas.microsoft.com/office/drawing/2014/main" id="{8B883F6C-BDB6-2717-5332-CD9CFCAB1725}"/>
              </a:ext>
            </a:extLst>
          </p:cNvPr>
          <p:cNvSpPr>
            <a:spLocks noGrp="1"/>
          </p:cNvSpPr>
          <p:nvPr>
            <p:ph type="sldNum" sz="quarter" idx="12"/>
          </p:nvPr>
        </p:nvSpPr>
        <p:spPr/>
        <p:txBody>
          <a:bodyPr/>
          <a:lstStyle/>
          <a:p>
            <a:fld id="{AE086683-F536-42AB-ABBC-F4803DFE8DBC}" type="slidenum">
              <a:rPr lang="fi-FI" noProof="0" smtClean="0"/>
              <a:pPr/>
              <a:t>2</a:t>
            </a:fld>
            <a:endParaRPr lang="fi-FI" sz="850" noProof="0"/>
          </a:p>
        </p:txBody>
      </p:sp>
      <p:sp>
        <p:nvSpPr>
          <p:cNvPr id="4" name="Text Placeholder 3">
            <a:extLst>
              <a:ext uri="{FF2B5EF4-FFF2-40B4-BE49-F238E27FC236}">
                <a16:creationId xmlns:a16="http://schemas.microsoft.com/office/drawing/2014/main" id="{9061D507-DFAF-593E-511D-4BA2FD17A91F}"/>
              </a:ext>
            </a:extLst>
          </p:cNvPr>
          <p:cNvSpPr>
            <a:spLocks noGrp="1"/>
          </p:cNvSpPr>
          <p:nvPr>
            <p:ph type="body" sz="quarter" idx="13"/>
          </p:nvPr>
        </p:nvSpPr>
        <p:spPr>
          <a:xfrm>
            <a:off x="5214938" y="1525588"/>
            <a:ext cx="5716587" cy="4360862"/>
          </a:xfrm>
        </p:spPr>
        <p:txBody>
          <a:bodyPr/>
          <a:lstStyle/>
          <a:p>
            <a:pPr marL="0" indent="0">
              <a:buNone/>
            </a:pPr>
            <a:r>
              <a:rPr lang="fi-FI" noProof="0"/>
              <a:t>Kun kirjaudut </a:t>
            </a:r>
            <a:r>
              <a:rPr lang="fi-FI" noProof="0" err="1"/>
              <a:t>MyBusiness</a:t>
            </a:r>
            <a:r>
              <a:rPr lang="fi-FI" noProof="0"/>
              <a:t>-portaaliin, sinua pyydetään vahvistamaan henkilöllisyytesi monivaiheisen tunnistautumisen (MFA) avulla.</a:t>
            </a:r>
          </a:p>
          <a:p>
            <a:pPr marL="0" indent="0">
              <a:buNone/>
            </a:pPr>
            <a:r>
              <a:rPr lang="fi-FI" noProof="0"/>
              <a:t>Monivaiheinen tunnistautuminen on suoritettava ensimmäisellä kirjautumiskerralla. Sen jälkeen MFA-tunnistautumista pyydetään käyttämään tarvittaessa tietyissä tilanteissa. Tämä lisävaihe parantaa käyttäjätilisi tietoturvaa.
Lue lisää monivaiheisen tunnistautumisen käyttöönotosta:
https://www.aspia.fi/mybusiness/mfa-ohje/</a:t>
            </a:r>
          </a:p>
        </p:txBody>
      </p:sp>
    </p:spTree>
    <p:extLst>
      <p:ext uri="{BB962C8B-B14F-4D97-AF65-F5344CB8AC3E}">
        <p14:creationId xmlns:p14="http://schemas.microsoft.com/office/powerpoint/2010/main" val="151225247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FFB24-735B-338B-15A7-3643A41FB00B}"/>
              </a:ext>
            </a:extLst>
          </p:cNvPr>
          <p:cNvSpPr>
            <a:spLocks noGrp="1"/>
          </p:cNvSpPr>
          <p:nvPr>
            <p:ph type="title"/>
          </p:nvPr>
        </p:nvSpPr>
        <p:spPr/>
        <p:txBody>
          <a:bodyPr/>
          <a:lstStyle/>
          <a:p>
            <a:r>
              <a:rPr lang="fi-FI" noProof="0"/>
              <a:t>Kirjaudu sisään käyttäjätilillesi</a:t>
            </a:r>
          </a:p>
        </p:txBody>
      </p:sp>
      <p:sp>
        <p:nvSpPr>
          <p:cNvPr id="4" name="Slide Number Placeholder 3">
            <a:extLst>
              <a:ext uri="{FF2B5EF4-FFF2-40B4-BE49-F238E27FC236}">
                <a16:creationId xmlns:a16="http://schemas.microsoft.com/office/drawing/2014/main" id="{57FDBB7C-09A1-9A31-BEDC-6DC6E47BFFA1}"/>
              </a:ext>
            </a:extLst>
          </p:cNvPr>
          <p:cNvSpPr>
            <a:spLocks noGrp="1"/>
          </p:cNvSpPr>
          <p:nvPr>
            <p:ph type="sldNum" sz="quarter" idx="12"/>
          </p:nvPr>
        </p:nvSpPr>
        <p:spPr/>
        <p:txBody>
          <a:bodyPr/>
          <a:lstStyle/>
          <a:p>
            <a:fld id="{AE086683-F536-42AB-ABBC-F4803DFE8DBC}" type="slidenum">
              <a:rPr lang="fi-FI" noProof="0" smtClean="0"/>
              <a:pPr/>
              <a:t>3</a:t>
            </a:fld>
            <a:endParaRPr lang="fi-FI" sz="850" noProof="0"/>
          </a:p>
        </p:txBody>
      </p:sp>
      <p:sp>
        <p:nvSpPr>
          <p:cNvPr id="5" name="Text Placeholder 4">
            <a:extLst>
              <a:ext uri="{FF2B5EF4-FFF2-40B4-BE49-F238E27FC236}">
                <a16:creationId xmlns:a16="http://schemas.microsoft.com/office/drawing/2014/main" id="{6333B25E-FAF0-0F7C-0C33-1B597DA9F9DD}"/>
              </a:ext>
            </a:extLst>
          </p:cNvPr>
          <p:cNvSpPr>
            <a:spLocks noGrp="1"/>
          </p:cNvSpPr>
          <p:nvPr>
            <p:ph type="body" sz="quarter" idx="13"/>
          </p:nvPr>
        </p:nvSpPr>
        <p:spPr>
          <a:xfrm>
            <a:off x="449263" y="1795463"/>
            <a:ext cx="4174987" cy="4521200"/>
          </a:xfrm>
        </p:spPr>
        <p:txBody>
          <a:bodyPr/>
          <a:lstStyle/>
          <a:p>
            <a:pPr marL="342900" indent="-342900">
              <a:buFont typeface="+mj-lt"/>
              <a:buAutoNum type="arabicPeriod"/>
            </a:pPr>
            <a:r>
              <a:rPr lang="fi-FI" noProof="0"/>
              <a:t>Kirjoita käyttäjätunnuksesi ja salasanasi (kuva 1).
Jos ylimääräinen tunnistus vaaditaan, kuva 2 tai kuva 3 näytetään sen mukaan, oletko valinnut tunnistautumisen sovelluksella vai tekstiviestillä.
Jos käytät autentikointisovellusta, avaa se nähdäksesi koodi.
Jos olet valinnut tekstiviestin, saat koodin tekstiviestillä. 
Syötä koodi ja paina Jatka.
Olet nyt kirjautunut sisään.</a:t>
            </a:r>
          </a:p>
        </p:txBody>
      </p:sp>
      <p:sp>
        <p:nvSpPr>
          <p:cNvPr id="6" name="Text Placeholder 5">
            <a:extLst>
              <a:ext uri="{FF2B5EF4-FFF2-40B4-BE49-F238E27FC236}">
                <a16:creationId xmlns:a16="http://schemas.microsoft.com/office/drawing/2014/main" id="{2B689C96-24F8-127D-CD4B-043739939161}"/>
              </a:ext>
            </a:extLst>
          </p:cNvPr>
          <p:cNvSpPr>
            <a:spLocks noGrp="1"/>
          </p:cNvSpPr>
          <p:nvPr>
            <p:ph type="body" sz="quarter" idx="15"/>
          </p:nvPr>
        </p:nvSpPr>
        <p:spPr/>
        <p:txBody>
          <a:bodyPr/>
          <a:lstStyle/>
          <a:p>
            <a:endParaRPr lang="fi-FI" noProof="0"/>
          </a:p>
        </p:txBody>
      </p:sp>
      <p:pic>
        <p:nvPicPr>
          <p:cNvPr id="8" name="Picture 7">
            <a:extLst>
              <a:ext uri="{FF2B5EF4-FFF2-40B4-BE49-F238E27FC236}">
                <a16:creationId xmlns:a16="http://schemas.microsoft.com/office/drawing/2014/main" id="{84BB3760-18EE-24A9-7405-224DEFCB8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170" y="1056443"/>
            <a:ext cx="6990979" cy="4984872"/>
          </a:xfrm>
          <a:prstGeom prst="rect">
            <a:avLst/>
          </a:prstGeom>
        </p:spPr>
      </p:pic>
    </p:spTree>
    <p:extLst>
      <p:ext uri="{BB962C8B-B14F-4D97-AF65-F5344CB8AC3E}">
        <p14:creationId xmlns:p14="http://schemas.microsoft.com/office/powerpoint/2010/main" val="22275313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068A5-92DB-0186-4838-1B79FAB8D830}"/>
            </a:ext>
          </a:extLst>
        </p:cNvPr>
        <p:cNvGrpSpPr/>
        <p:nvPr/>
      </p:nvGrpSpPr>
      <p:grpSpPr>
        <a:xfrm>
          <a:off x="0" y="0"/>
          <a:ext cx="0" cy="0"/>
          <a:chOff x="0" y="0"/>
          <a:chExt cx="0" cy="0"/>
        </a:xfrm>
      </p:grpSpPr>
      <p:pic>
        <p:nvPicPr>
          <p:cNvPr id="7" name="Kuva 6">
            <a:extLst>
              <a:ext uri="{FF2B5EF4-FFF2-40B4-BE49-F238E27FC236}">
                <a16:creationId xmlns:a16="http://schemas.microsoft.com/office/drawing/2014/main" id="{50231146-F919-6775-6484-F5FA284DDE01}"/>
              </a:ext>
            </a:extLst>
          </p:cNvPr>
          <p:cNvPicPr>
            <a:picLocks noChangeAspect="1"/>
          </p:cNvPicPr>
          <p:nvPr/>
        </p:nvPicPr>
        <p:blipFill>
          <a:blip r:embed="rId3"/>
          <a:stretch>
            <a:fillRect/>
          </a:stretch>
        </p:blipFill>
        <p:spPr>
          <a:xfrm>
            <a:off x="6161319" y="1429968"/>
            <a:ext cx="6030681" cy="3502764"/>
          </a:xfrm>
          <a:prstGeom prst="rect">
            <a:avLst/>
          </a:prstGeom>
        </p:spPr>
      </p:pic>
      <p:sp>
        <p:nvSpPr>
          <p:cNvPr id="2" name="Title 1">
            <a:extLst>
              <a:ext uri="{FF2B5EF4-FFF2-40B4-BE49-F238E27FC236}">
                <a16:creationId xmlns:a16="http://schemas.microsoft.com/office/drawing/2014/main" id="{DCD763D2-BA35-C62C-22A3-A0B0DC35351C}"/>
              </a:ext>
            </a:extLst>
          </p:cNvPr>
          <p:cNvSpPr>
            <a:spLocks noGrp="1"/>
          </p:cNvSpPr>
          <p:nvPr>
            <p:ph type="title"/>
          </p:nvPr>
        </p:nvSpPr>
        <p:spPr>
          <a:xfrm>
            <a:off x="449263" y="2019300"/>
            <a:ext cx="3008039" cy="2324100"/>
          </a:xfrm>
        </p:spPr>
        <p:txBody>
          <a:bodyPr/>
          <a:lstStyle/>
          <a:p>
            <a:r>
              <a:rPr lang="fi-FI" noProof="0"/>
              <a:t>Yhteydenpito Aspia-yhteys-henkilösi kanssa</a:t>
            </a:r>
          </a:p>
        </p:txBody>
      </p:sp>
      <p:sp>
        <p:nvSpPr>
          <p:cNvPr id="3" name="Slide Number Placeholder 2">
            <a:extLst>
              <a:ext uri="{FF2B5EF4-FFF2-40B4-BE49-F238E27FC236}">
                <a16:creationId xmlns:a16="http://schemas.microsoft.com/office/drawing/2014/main" id="{863CDF64-CE18-5134-8C9B-B11BD84EC095}"/>
              </a:ext>
            </a:extLst>
          </p:cNvPr>
          <p:cNvSpPr>
            <a:spLocks noGrp="1"/>
          </p:cNvSpPr>
          <p:nvPr>
            <p:ph type="sldNum" sz="quarter" idx="12"/>
          </p:nvPr>
        </p:nvSpPr>
        <p:spPr/>
        <p:txBody>
          <a:bodyPr/>
          <a:lstStyle/>
          <a:p>
            <a:fld id="{AE086683-F536-42AB-ABBC-F4803DFE8DBC}" type="slidenum">
              <a:rPr lang="fi-FI" noProof="0" smtClean="0"/>
              <a:pPr/>
              <a:t>4</a:t>
            </a:fld>
            <a:endParaRPr lang="fi-FI" sz="850" noProof="0"/>
          </a:p>
        </p:txBody>
      </p:sp>
      <p:sp>
        <p:nvSpPr>
          <p:cNvPr id="4" name="Text Placeholder 3">
            <a:extLst>
              <a:ext uri="{FF2B5EF4-FFF2-40B4-BE49-F238E27FC236}">
                <a16:creationId xmlns:a16="http://schemas.microsoft.com/office/drawing/2014/main" id="{EC41FEB4-241A-897B-CAD2-3AFD30574634}"/>
              </a:ext>
            </a:extLst>
          </p:cNvPr>
          <p:cNvSpPr>
            <a:spLocks noGrp="1"/>
          </p:cNvSpPr>
          <p:nvPr>
            <p:ph type="body" sz="quarter" idx="13"/>
          </p:nvPr>
        </p:nvSpPr>
        <p:spPr>
          <a:xfrm>
            <a:off x="4674858" y="4758815"/>
            <a:ext cx="5716587" cy="1681935"/>
          </a:xfrm>
        </p:spPr>
        <p:txBody>
          <a:bodyPr/>
          <a:lstStyle/>
          <a:p>
            <a:pPr marL="0" indent="0">
              <a:buNone/>
            </a:pPr>
            <a:r>
              <a:rPr lang="fi-FI" noProof="0" err="1"/>
              <a:t>MyBusiness</a:t>
            </a:r>
            <a:r>
              <a:rPr lang="fi-FI" noProof="0"/>
              <a:t>-järjestelmässä saat yhteyden omaan Aspia-tiimiisi tai yhteyshenkilöösi tekemällä tiketin eli tukipyynnön. </a:t>
            </a:r>
          </a:p>
        </p:txBody>
      </p:sp>
      <p:sp>
        <p:nvSpPr>
          <p:cNvPr id="8" name="Suorakulmio: Pyöristetyt kulmat 7">
            <a:extLst>
              <a:ext uri="{FF2B5EF4-FFF2-40B4-BE49-F238E27FC236}">
                <a16:creationId xmlns:a16="http://schemas.microsoft.com/office/drawing/2014/main" id="{C5515526-FDAD-6D39-54F1-C9DBE9866C9E}"/>
              </a:ext>
            </a:extLst>
          </p:cNvPr>
          <p:cNvSpPr/>
          <p:nvPr/>
        </p:nvSpPr>
        <p:spPr>
          <a:xfrm>
            <a:off x="7391400" y="2204984"/>
            <a:ext cx="2398911" cy="54668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noProof="0">
              <a:cs typeface="Arial" panose="020B0604020202020204" pitchFamily="34" charset="0"/>
            </a:endParaRPr>
          </a:p>
        </p:txBody>
      </p:sp>
    </p:spTree>
    <p:extLst>
      <p:ext uri="{BB962C8B-B14F-4D97-AF65-F5344CB8AC3E}">
        <p14:creationId xmlns:p14="http://schemas.microsoft.com/office/powerpoint/2010/main" val="2560965736"/>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255B9-A835-00CD-8A68-E53969847040}"/>
              </a:ext>
            </a:extLst>
          </p:cNvPr>
          <p:cNvSpPr>
            <a:spLocks noGrp="1"/>
          </p:cNvSpPr>
          <p:nvPr>
            <p:ph type="title"/>
          </p:nvPr>
        </p:nvSpPr>
        <p:spPr/>
        <p:txBody>
          <a:bodyPr/>
          <a:lstStyle/>
          <a:p>
            <a:r>
              <a:rPr lang="fi-FI" noProof="0"/>
              <a:t>Kirjoita uusi tukipyyntö</a:t>
            </a:r>
          </a:p>
        </p:txBody>
      </p:sp>
      <p:sp>
        <p:nvSpPr>
          <p:cNvPr id="4" name="Slide Number Placeholder 3">
            <a:extLst>
              <a:ext uri="{FF2B5EF4-FFF2-40B4-BE49-F238E27FC236}">
                <a16:creationId xmlns:a16="http://schemas.microsoft.com/office/drawing/2014/main" id="{33440FB6-A81A-9F15-1A4B-4D8DF942F0BB}"/>
              </a:ext>
            </a:extLst>
          </p:cNvPr>
          <p:cNvSpPr>
            <a:spLocks noGrp="1"/>
          </p:cNvSpPr>
          <p:nvPr>
            <p:ph type="sldNum" sz="quarter" idx="12"/>
          </p:nvPr>
        </p:nvSpPr>
        <p:spPr/>
        <p:txBody>
          <a:bodyPr/>
          <a:lstStyle/>
          <a:p>
            <a:fld id="{AE086683-F536-42AB-ABBC-F4803DFE8DBC}" type="slidenum">
              <a:rPr lang="fi-FI" noProof="0" smtClean="0"/>
              <a:pPr/>
              <a:t>5</a:t>
            </a:fld>
            <a:endParaRPr lang="fi-FI" sz="850" noProof="0"/>
          </a:p>
        </p:txBody>
      </p:sp>
      <p:sp>
        <p:nvSpPr>
          <p:cNvPr id="5" name="Text Placeholder 4">
            <a:extLst>
              <a:ext uri="{FF2B5EF4-FFF2-40B4-BE49-F238E27FC236}">
                <a16:creationId xmlns:a16="http://schemas.microsoft.com/office/drawing/2014/main" id="{BFF32760-01E9-0FBD-BAD0-DBD00E4370D8}"/>
              </a:ext>
            </a:extLst>
          </p:cNvPr>
          <p:cNvSpPr>
            <a:spLocks noGrp="1"/>
          </p:cNvSpPr>
          <p:nvPr>
            <p:ph type="body" sz="quarter" idx="13"/>
          </p:nvPr>
        </p:nvSpPr>
        <p:spPr/>
        <p:txBody>
          <a:bodyPr/>
          <a:lstStyle/>
          <a:p>
            <a:pPr marL="342900" indent="-342900">
              <a:buFont typeface="+mj-lt"/>
              <a:buAutoNum type="arabicPeriod"/>
            </a:pPr>
            <a:r>
              <a:rPr lang="fi-FI" b="1" noProof="0"/>
              <a:t>Vastaanottaja</a:t>
            </a:r>
            <a:r>
              <a:rPr lang="fi-FI" noProof="0"/>
              <a:t> – Valitse, minkä palvelutiimin kanssa haluat olla yhteydessä.
</a:t>
            </a:r>
            <a:r>
              <a:rPr lang="fi-FI" b="1" noProof="0"/>
              <a:t>Lisää käyttäjiä </a:t>
            </a:r>
            <a:r>
              <a:rPr lang="fi-FI" noProof="0"/>
              <a:t>– Voit halutessasi lisätä kollegoita yrityksestäsi. He näkevät tukipyynnön ja sinne kirjoittamasi viestit. 
</a:t>
            </a:r>
            <a:r>
              <a:rPr lang="fi-FI" b="1" noProof="0"/>
              <a:t>Aihe</a:t>
            </a:r>
            <a:r>
              <a:rPr lang="fi-FI" noProof="0"/>
              <a:t> – Kirjoita viestin otsikko.
</a:t>
            </a:r>
            <a:r>
              <a:rPr lang="fi-FI" b="1" noProof="0"/>
              <a:t>Viesti</a:t>
            </a:r>
            <a:r>
              <a:rPr lang="fi-FI" noProof="0"/>
              <a:t> – Aloita keskustelu kirjoittamalla viesti. 
</a:t>
            </a:r>
            <a:r>
              <a:rPr lang="fi-FI" b="1" noProof="0"/>
              <a:t>Liitä tiedosto </a:t>
            </a:r>
            <a:r>
              <a:rPr lang="fi-FI" noProof="0"/>
              <a:t>– Liitä tiedosto, jos haluat. Tiedosto tallennetaan dokumentteihisi, ja siihen on lukuoikeus sinulla sekä kaikilla niillä kollegoilla, jotka olet lisännyt tukipyynnölle.</a:t>
            </a:r>
          </a:p>
        </p:txBody>
      </p:sp>
      <p:sp>
        <p:nvSpPr>
          <p:cNvPr id="6" name="Text Placeholder 5">
            <a:extLst>
              <a:ext uri="{FF2B5EF4-FFF2-40B4-BE49-F238E27FC236}">
                <a16:creationId xmlns:a16="http://schemas.microsoft.com/office/drawing/2014/main" id="{F4D5654E-8263-1012-4865-3C7D1944D507}"/>
              </a:ext>
            </a:extLst>
          </p:cNvPr>
          <p:cNvSpPr>
            <a:spLocks noGrp="1"/>
          </p:cNvSpPr>
          <p:nvPr>
            <p:ph type="body" sz="quarter" idx="15"/>
          </p:nvPr>
        </p:nvSpPr>
        <p:spPr/>
        <p:txBody>
          <a:bodyPr/>
          <a:lstStyle/>
          <a:p>
            <a:endParaRPr lang="fi-FI" noProof="0"/>
          </a:p>
        </p:txBody>
      </p:sp>
      <p:pic>
        <p:nvPicPr>
          <p:cNvPr id="7" name="Kuva 6">
            <a:extLst>
              <a:ext uri="{FF2B5EF4-FFF2-40B4-BE49-F238E27FC236}">
                <a16:creationId xmlns:a16="http://schemas.microsoft.com/office/drawing/2014/main" id="{1CDD2E6B-3695-5274-C325-3F09B087EA65}"/>
              </a:ext>
            </a:extLst>
          </p:cNvPr>
          <p:cNvPicPr>
            <a:picLocks noChangeAspect="1"/>
          </p:cNvPicPr>
          <p:nvPr/>
        </p:nvPicPr>
        <p:blipFill>
          <a:blip r:embed="rId3"/>
          <a:stretch>
            <a:fillRect/>
          </a:stretch>
        </p:blipFill>
        <p:spPr>
          <a:xfrm>
            <a:off x="5866563" y="1600200"/>
            <a:ext cx="6325437" cy="3657600"/>
          </a:xfrm>
          <a:prstGeom prst="rect">
            <a:avLst/>
          </a:prstGeom>
        </p:spPr>
      </p:pic>
    </p:spTree>
    <p:extLst>
      <p:ext uri="{BB962C8B-B14F-4D97-AF65-F5344CB8AC3E}">
        <p14:creationId xmlns:p14="http://schemas.microsoft.com/office/powerpoint/2010/main" val="25070442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4E307-E289-9803-D588-D040A604CA53}"/>
              </a:ext>
            </a:extLst>
          </p:cNvPr>
          <p:cNvSpPr>
            <a:spLocks noGrp="1"/>
          </p:cNvSpPr>
          <p:nvPr>
            <p:ph type="title"/>
          </p:nvPr>
        </p:nvSpPr>
        <p:spPr/>
        <p:txBody>
          <a:bodyPr/>
          <a:lstStyle/>
          <a:p>
            <a:r>
              <a:rPr lang="fi-FI" noProof="0"/>
              <a:t>Tukipyyntöjen tarkastelu</a:t>
            </a:r>
          </a:p>
        </p:txBody>
      </p:sp>
      <p:sp>
        <p:nvSpPr>
          <p:cNvPr id="4" name="Slide Number Placeholder 3">
            <a:extLst>
              <a:ext uri="{FF2B5EF4-FFF2-40B4-BE49-F238E27FC236}">
                <a16:creationId xmlns:a16="http://schemas.microsoft.com/office/drawing/2014/main" id="{6BB4A7F2-5804-5710-48CB-3E7CA30170A8}"/>
              </a:ext>
            </a:extLst>
          </p:cNvPr>
          <p:cNvSpPr>
            <a:spLocks noGrp="1"/>
          </p:cNvSpPr>
          <p:nvPr>
            <p:ph type="sldNum" sz="quarter" idx="12"/>
          </p:nvPr>
        </p:nvSpPr>
        <p:spPr/>
        <p:txBody>
          <a:bodyPr/>
          <a:lstStyle/>
          <a:p>
            <a:fld id="{AE086683-F536-42AB-ABBC-F4803DFE8DBC}" type="slidenum">
              <a:rPr lang="fi-FI" noProof="0" smtClean="0"/>
              <a:pPr/>
              <a:t>6</a:t>
            </a:fld>
            <a:endParaRPr lang="fi-FI" sz="850" noProof="0"/>
          </a:p>
        </p:txBody>
      </p:sp>
      <p:sp>
        <p:nvSpPr>
          <p:cNvPr id="8" name="Text Placeholder 7">
            <a:extLst>
              <a:ext uri="{FF2B5EF4-FFF2-40B4-BE49-F238E27FC236}">
                <a16:creationId xmlns:a16="http://schemas.microsoft.com/office/drawing/2014/main" id="{D23DA47F-D18C-8440-BC58-D852896727F0}"/>
              </a:ext>
            </a:extLst>
          </p:cNvPr>
          <p:cNvSpPr>
            <a:spLocks noGrp="1"/>
          </p:cNvSpPr>
          <p:nvPr>
            <p:ph type="body" sz="quarter" idx="13"/>
          </p:nvPr>
        </p:nvSpPr>
        <p:spPr>
          <a:xfrm>
            <a:off x="449263" y="1795463"/>
            <a:ext cx="4622798" cy="4521200"/>
          </a:xfrm>
        </p:spPr>
        <p:txBody>
          <a:bodyPr/>
          <a:lstStyle/>
          <a:p>
            <a:pPr marL="0" indent="0">
              <a:buNone/>
            </a:pPr>
            <a:r>
              <a:rPr lang="fi-FI" noProof="0"/>
              <a:t>”Tukipyynnöt”-luettelossa on sekä omat tukipyyntösi että ne, jotka olet vastaanottanut </a:t>
            </a:r>
            <a:r>
              <a:rPr lang="fi-FI" noProof="0" err="1"/>
              <a:t>Aspialta</a:t>
            </a:r>
            <a:r>
              <a:rPr lang="fi-FI" noProof="0"/>
              <a:t>. 
”Avoin”-tilassa olevaa tiketti on uusi viesti, joka odottaa vielä käsittelyä.</a:t>
            </a:r>
          </a:p>
          <a:p>
            <a:pPr marL="0" indent="0">
              <a:buNone/>
            </a:pPr>
            <a:r>
              <a:rPr lang="fi-FI" noProof="0"/>
              <a:t>"Odottaa sinua”-tilassa oleviin </a:t>
            </a:r>
            <a:r>
              <a:rPr lang="fi-FI" noProof="0" err="1"/>
              <a:t>viestihin</a:t>
            </a:r>
            <a:r>
              <a:rPr lang="fi-FI" noProof="0"/>
              <a:t> odotetaan sinulta vastausta tai toimenpiteitä. 
”Käsittelyssä”-tila tarkoittaa, että Aspia hoitaa parhaillaan tukipyyntöäsi.</a:t>
            </a:r>
          </a:p>
        </p:txBody>
      </p:sp>
      <p:sp>
        <p:nvSpPr>
          <p:cNvPr id="9" name="Text Placeholder 8">
            <a:extLst>
              <a:ext uri="{FF2B5EF4-FFF2-40B4-BE49-F238E27FC236}">
                <a16:creationId xmlns:a16="http://schemas.microsoft.com/office/drawing/2014/main" id="{BEBDA63D-762F-BE81-410A-7F27CD70FA71}"/>
              </a:ext>
            </a:extLst>
          </p:cNvPr>
          <p:cNvSpPr>
            <a:spLocks noGrp="1"/>
          </p:cNvSpPr>
          <p:nvPr>
            <p:ph type="body" sz="quarter" idx="15"/>
          </p:nvPr>
        </p:nvSpPr>
        <p:spPr/>
        <p:txBody>
          <a:bodyPr/>
          <a:lstStyle/>
          <a:p>
            <a:endParaRPr lang="fi-FI" noProof="0"/>
          </a:p>
        </p:txBody>
      </p:sp>
      <p:pic>
        <p:nvPicPr>
          <p:cNvPr id="6" name="Kuva 5">
            <a:extLst>
              <a:ext uri="{FF2B5EF4-FFF2-40B4-BE49-F238E27FC236}">
                <a16:creationId xmlns:a16="http://schemas.microsoft.com/office/drawing/2014/main" id="{40E84F6C-2625-A8DC-EEE1-D48F56CC9324}"/>
              </a:ext>
            </a:extLst>
          </p:cNvPr>
          <p:cNvPicPr>
            <a:picLocks noChangeAspect="1"/>
          </p:cNvPicPr>
          <p:nvPr/>
        </p:nvPicPr>
        <p:blipFill>
          <a:blip r:embed="rId3"/>
          <a:srcRect r="1084"/>
          <a:stretch>
            <a:fillRect/>
          </a:stretch>
        </p:blipFill>
        <p:spPr>
          <a:xfrm>
            <a:off x="6011333" y="1613183"/>
            <a:ext cx="6180667" cy="3631633"/>
          </a:xfrm>
          <a:prstGeom prst="rect">
            <a:avLst/>
          </a:prstGeom>
        </p:spPr>
      </p:pic>
    </p:spTree>
    <p:extLst>
      <p:ext uri="{BB962C8B-B14F-4D97-AF65-F5344CB8AC3E}">
        <p14:creationId xmlns:p14="http://schemas.microsoft.com/office/powerpoint/2010/main" val="361238838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CC54-7373-D3B9-6D92-BE91D7D2ED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351338-FE9F-A4D1-E679-237DC2979C48}"/>
              </a:ext>
            </a:extLst>
          </p:cNvPr>
          <p:cNvSpPr>
            <a:spLocks noGrp="1"/>
          </p:cNvSpPr>
          <p:nvPr>
            <p:ph type="title"/>
          </p:nvPr>
        </p:nvSpPr>
        <p:spPr/>
        <p:txBody>
          <a:bodyPr/>
          <a:lstStyle/>
          <a:p>
            <a:r>
              <a:rPr lang="fi-FI" noProof="0"/>
              <a:t>Viestit tukipyynnöllä</a:t>
            </a:r>
          </a:p>
        </p:txBody>
      </p:sp>
      <p:sp>
        <p:nvSpPr>
          <p:cNvPr id="4" name="Slide Number Placeholder 3">
            <a:extLst>
              <a:ext uri="{FF2B5EF4-FFF2-40B4-BE49-F238E27FC236}">
                <a16:creationId xmlns:a16="http://schemas.microsoft.com/office/drawing/2014/main" id="{740FEA74-2BF7-5EF5-DC5E-811E7A99D02A}"/>
              </a:ext>
            </a:extLst>
          </p:cNvPr>
          <p:cNvSpPr>
            <a:spLocks noGrp="1"/>
          </p:cNvSpPr>
          <p:nvPr>
            <p:ph type="sldNum" sz="quarter" idx="12"/>
          </p:nvPr>
        </p:nvSpPr>
        <p:spPr/>
        <p:txBody>
          <a:bodyPr/>
          <a:lstStyle/>
          <a:p>
            <a:fld id="{AE086683-F536-42AB-ABBC-F4803DFE8DBC}" type="slidenum">
              <a:rPr lang="fi-FI" noProof="0" smtClean="0"/>
              <a:pPr/>
              <a:t>7</a:t>
            </a:fld>
            <a:endParaRPr lang="fi-FI" sz="850" noProof="0"/>
          </a:p>
        </p:txBody>
      </p:sp>
      <p:sp>
        <p:nvSpPr>
          <p:cNvPr id="8" name="Text Placeholder 7">
            <a:extLst>
              <a:ext uri="{FF2B5EF4-FFF2-40B4-BE49-F238E27FC236}">
                <a16:creationId xmlns:a16="http://schemas.microsoft.com/office/drawing/2014/main" id="{D6AEBAC7-670C-7037-0F99-73A850D79998}"/>
              </a:ext>
            </a:extLst>
          </p:cNvPr>
          <p:cNvSpPr>
            <a:spLocks noGrp="1"/>
          </p:cNvSpPr>
          <p:nvPr>
            <p:ph type="body" sz="quarter" idx="13"/>
          </p:nvPr>
        </p:nvSpPr>
        <p:spPr>
          <a:xfrm>
            <a:off x="449263" y="1795462"/>
            <a:ext cx="4256087" cy="4175679"/>
          </a:xfrm>
        </p:spPr>
        <p:txBody>
          <a:bodyPr/>
          <a:lstStyle/>
          <a:p>
            <a:r>
              <a:rPr lang="fi-FI" noProof="0"/>
              <a:t>Tukipyyntö sisältää viestiketjun, jossa on sekä lähettämäsi että vastaanottamasi tukipyynnöt. </a:t>
            </a:r>
          </a:p>
          <a:p>
            <a:r>
              <a:rPr lang="fi-FI" noProof="0"/>
              <a:t>Viestien lisäksi voit myös lähettää ja vastaanottaa tiedostoja viestien mukana. </a:t>
            </a:r>
          </a:p>
        </p:txBody>
      </p:sp>
      <p:sp>
        <p:nvSpPr>
          <p:cNvPr id="9" name="Text Placeholder 8">
            <a:extLst>
              <a:ext uri="{FF2B5EF4-FFF2-40B4-BE49-F238E27FC236}">
                <a16:creationId xmlns:a16="http://schemas.microsoft.com/office/drawing/2014/main" id="{0762F5D3-6A19-FD07-56D0-1597EFEABF68}"/>
              </a:ext>
            </a:extLst>
          </p:cNvPr>
          <p:cNvSpPr>
            <a:spLocks noGrp="1"/>
          </p:cNvSpPr>
          <p:nvPr>
            <p:ph type="body" sz="quarter" idx="15"/>
          </p:nvPr>
        </p:nvSpPr>
        <p:spPr/>
        <p:txBody>
          <a:bodyPr/>
          <a:lstStyle/>
          <a:p>
            <a:endParaRPr lang="fi-FI" noProof="0"/>
          </a:p>
        </p:txBody>
      </p:sp>
      <p:pic>
        <p:nvPicPr>
          <p:cNvPr id="7" name="Kuva 6">
            <a:extLst>
              <a:ext uri="{FF2B5EF4-FFF2-40B4-BE49-F238E27FC236}">
                <a16:creationId xmlns:a16="http://schemas.microsoft.com/office/drawing/2014/main" id="{D3A45482-915F-DEEC-2E95-61B058DBC20E}"/>
              </a:ext>
            </a:extLst>
          </p:cNvPr>
          <p:cNvPicPr>
            <a:picLocks noChangeAspect="1"/>
          </p:cNvPicPr>
          <p:nvPr/>
        </p:nvPicPr>
        <p:blipFill>
          <a:blip r:embed="rId2"/>
          <a:stretch>
            <a:fillRect/>
          </a:stretch>
        </p:blipFill>
        <p:spPr>
          <a:xfrm>
            <a:off x="5707018" y="1592160"/>
            <a:ext cx="6358290" cy="3673679"/>
          </a:xfrm>
          <a:prstGeom prst="rect">
            <a:avLst/>
          </a:prstGeom>
        </p:spPr>
      </p:pic>
    </p:spTree>
    <p:extLst>
      <p:ext uri="{BB962C8B-B14F-4D97-AF65-F5344CB8AC3E}">
        <p14:creationId xmlns:p14="http://schemas.microsoft.com/office/powerpoint/2010/main" val="171384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9D6F65-B3E5-7700-BC4D-0A1A537552C5}"/>
              </a:ext>
            </a:extLst>
          </p:cNvPr>
          <p:cNvSpPr>
            <a:spLocks noGrp="1"/>
          </p:cNvSpPr>
          <p:nvPr>
            <p:ph type="body" idx="1"/>
          </p:nvPr>
        </p:nvSpPr>
        <p:spPr>
          <a:xfrm>
            <a:off x="449265" y="1382712"/>
            <a:ext cx="5176835" cy="688183"/>
          </a:xfrm>
        </p:spPr>
        <p:txBody>
          <a:bodyPr/>
          <a:lstStyle/>
          <a:p>
            <a:r>
              <a:rPr lang="fi-FI" b="0" noProof="0"/>
              <a:t>Voit saada Aspia-tiimiltäsi tehtävän tai hyväksynnän, johon sinun täytyy ryhtyä. Sinulle ilmoitetaan sähköpostitse, kun jokin vaatii huomiotasi.</a:t>
            </a:r>
          </a:p>
        </p:txBody>
      </p:sp>
      <p:sp>
        <p:nvSpPr>
          <p:cNvPr id="4" name="Title 3">
            <a:extLst>
              <a:ext uri="{FF2B5EF4-FFF2-40B4-BE49-F238E27FC236}">
                <a16:creationId xmlns:a16="http://schemas.microsoft.com/office/drawing/2014/main" id="{F2EE3690-FBDD-8D34-181E-2DCFCC93A8DD}"/>
              </a:ext>
            </a:extLst>
          </p:cNvPr>
          <p:cNvSpPr>
            <a:spLocks noGrp="1"/>
          </p:cNvSpPr>
          <p:nvPr>
            <p:ph type="title"/>
          </p:nvPr>
        </p:nvSpPr>
        <p:spPr/>
        <p:txBody>
          <a:bodyPr/>
          <a:lstStyle/>
          <a:p>
            <a:r>
              <a:rPr lang="fi-FI" noProof="0"/>
              <a:t>Muita tapoja jakaa tietoa tukipyynnölle</a:t>
            </a:r>
          </a:p>
        </p:txBody>
      </p:sp>
      <p:sp>
        <p:nvSpPr>
          <p:cNvPr id="5" name="Slide Number Placeholder 4">
            <a:extLst>
              <a:ext uri="{FF2B5EF4-FFF2-40B4-BE49-F238E27FC236}">
                <a16:creationId xmlns:a16="http://schemas.microsoft.com/office/drawing/2014/main" id="{F7B68ACD-4A0A-FCB4-E069-D8E7719F6C57}"/>
              </a:ext>
            </a:extLst>
          </p:cNvPr>
          <p:cNvSpPr>
            <a:spLocks noGrp="1"/>
          </p:cNvSpPr>
          <p:nvPr>
            <p:ph type="sldNum" sz="quarter" idx="12"/>
          </p:nvPr>
        </p:nvSpPr>
        <p:spPr/>
        <p:txBody>
          <a:bodyPr/>
          <a:lstStyle/>
          <a:p>
            <a:fld id="{AE086683-F536-42AB-ABBC-F4803DFE8DBC}" type="slidenum">
              <a:rPr lang="fi-FI" noProof="0" smtClean="0"/>
              <a:pPr/>
              <a:t>8</a:t>
            </a:fld>
            <a:endParaRPr lang="fi-FI" sz="850" noProof="0"/>
          </a:p>
        </p:txBody>
      </p:sp>
      <p:sp>
        <p:nvSpPr>
          <p:cNvPr id="7" name="Text Placeholder 6">
            <a:extLst>
              <a:ext uri="{FF2B5EF4-FFF2-40B4-BE49-F238E27FC236}">
                <a16:creationId xmlns:a16="http://schemas.microsoft.com/office/drawing/2014/main" id="{F15B363B-818F-3510-AF5A-5A8F75C3C5B8}"/>
              </a:ext>
            </a:extLst>
          </p:cNvPr>
          <p:cNvSpPr>
            <a:spLocks noGrp="1"/>
          </p:cNvSpPr>
          <p:nvPr>
            <p:ph type="body" idx="14"/>
          </p:nvPr>
        </p:nvSpPr>
        <p:spPr>
          <a:xfrm>
            <a:off x="6167438" y="1382713"/>
            <a:ext cx="5176835" cy="688182"/>
          </a:xfrm>
        </p:spPr>
        <p:txBody>
          <a:bodyPr anchor="t"/>
          <a:lstStyle/>
          <a:p>
            <a:r>
              <a:rPr lang="fi-FI" b="0" noProof="0"/>
              <a:t>Kaikki liitteenä olevat asiakirjat voi ladata Tiedostot-välilehdeltä. </a:t>
            </a:r>
          </a:p>
        </p:txBody>
      </p:sp>
      <p:pic>
        <p:nvPicPr>
          <p:cNvPr id="6" name="Kuva 5">
            <a:extLst>
              <a:ext uri="{FF2B5EF4-FFF2-40B4-BE49-F238E27FC236}">
                <a16:creationId xmlns:a16="http://schemas.microsoft.com/office/drawing/2014/main" id="{5B84F87F-A630-F754-B1E2-3048D256552F}"/>
              </a:ext>
            </a:extLst>
          </p:cNvPr>
          <p:cNvPicPr>
            <a:picLocks noChangeAspect="1"/>
          </p:cNvPicPr>
          <p:nvPr/>
        </p:nvPicPr>
        <p:blipFill>
          <a:blip r:embed="rId3"/>
          <a:stretch>
            <a:fillRect/>
          </a:stretch>
        </p:blipFill>
        <p:spPr>
          <a:xfrm>
            <a:off x="1213046" y="2407951"/>
            <a:ext cx="3649271" cy="3894709"/>
          </a:xfrm>
          <a:prstGeom prst="rect">
            <a:avLst/>
          </a:prstGeom>
        </p:spPr>
      </p:pic>
      <p:pic>
        <p:nvPicPr>
          <p:cNvPr id="15" name="Kuva 14">
            <a:extLst>
              <a:ext uri="{FF2B5EF4-FFF2-40B4-BE49-F238E27FC236}">
                <a16:creationId xmlns:a16="http://schemas.microsoft.com/office/drawing/2014/main" id="{7D2686C3-0785-F1D2-6F43-5B37BA7EC9BB}"/>
              </a:ext>
            </a:extLst>
          </p:cNvPr>
          <p:cNvPicPr>
            <a:picLocks noChangeAspect="1"/>
          </p:cNvPicPr>
          <p:nvPr/>
        </p:nvPicPr>
        <p:blipFill>
          <a:blip r:embed="rId4"/>
          <a:stretch>
            <a:fillRect/>
          </a:stretch>
        </p:blipFill>
        <p:spPr>
          <a:xfrm>
            <a:off x="6872783" y="2407951"/>
            <a:ext cx="3766144" cy="3923067"/>
          </a:xfrm>
          <a:prstGeom prst="rect">
            <a:avLst/>
          </a:prstGeom>
        </p:spPr>
      </p:pic>
    </p:spTree>
    <p:extLst>
      <p:ext uri="{BB962C8B-B14F-4D97-AF65-F5344CB8AC3E}">
        <p14:creationId xmlns:p14="http://schemas.microsoft.com/office/powerpoint/2010/main" val="410060214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800058C-B4ED-DD94-2F1D-4D60FEFECC3C}"/>
              </a:ext>
            </a:extLst>
          </p:cNvPr>
          <p:cNvPicPr>
            <a:picLocks noChangeAspect="1"/>
          </p:cNvPicPr>
          <p:nvPr/>
        </p:nvPicPr>
        <p:blipFill>
          <a:blip r:embed="rId3"/>
          <a:stretch>
            <a:fillRect/>
          </a:stretch>
        </p:blipFill>
        <p:spPr>
          <a:xfrm>
            <a:off x="4731479" y="2491899"/>
            <a:ext cx="7367386" cy="1689821"/>
          </a:xfrm>
          <a:prstGeom prst="rect">
            <a:avLst/>
          </a:prstGeom>
        </p:spPr>
      </p:pic>
      <p:sp>
        <p:nvSpPr>
          <p:cNvPr id="2" name="Title 1">
            <a:extLst>
              <a:ext uri="{FF2B5EF4-FFF2-40B4-BE49-F238E27FC236}">
                <a16:creationId xmlns:a16="http://schemas.microsoft.com/office/drawing/2014/main" id="{5BE84BB4-4DC1-A9F7-62F4-D264E7946B99}"/>
              </a:ext>
            </a:extLst>
          </p:cNvPr>
          <p:cNvSpPr>
            <a:spLocks noGrp="1"/>
          </p:cNvSpPr>
          <p:nvPr>
            <p:ph type="title"/>
          </p:nvPr>
        </p:nvSpPr>
        <p:spPr>
          <a:xfrm>
            <a:off x="449263" y="2019300"/>
            <a:ext cx="3174469" cy="2324100"/>
          </a:xfrm>
        </p:spPr>
        <p:txBody>
          <a:bodyPr/>
          <a:lstStyle/>
          <a:p>
            <a:r>
              <a:rPr lang="fi-FI" noProof="0"/>
              <a:t>Asiakirjojen lähettäminen ja vastaanotto</a:t>
            </a:r>
          </a:p>
        </p:txBody>
      </p:sp>
      <p:sp>
        <p:nvSpPr>
          <p:cNvPr id="3" name="Slide Number Placeholder 2">
            <a:extLst>
              <a:ext uri="{FF2B5EF4-FFF2-40B4-BE49-F238E27FC236}">
                <a16:creationId xmlns:a16="http://schemas.microsoft.com/office/drawing/2014/main" id="{713D5ACA-E0AD-2FDB-D924-F6A5A58D7260}"/>
              </a:ext>
            </a:extLst>
          </p:cNvPr>
          <p:cNvSpPr>
            <a:spLocks noGrp="1"/>
          </p:cNvSpPr>
          <p:nvPr>
            <p:ph type="sldNum" sz="quarter" idx="12"/>
          </p:nvPr>
        </p:nvSpPr>
        <p:spPr/>
        <p:txBody>
          <a:bodyPr/>
          <a:lstStyle/>
          <a:p>
            <a:fld id="{AE086683-F536-42AB-ABBC-F4803DFE8DBC}" type="slidenum">
              <a:rPr lang="fi-FI" noProof="0" smtClean="0"/>
              <a:pPr/>
              <a:t>9</a:t>
            </a:fld>
            <a:endParaRPr lang="fi-FI" sz="850" noProof="0"/>
          </a:p>
        </p:txBody>
      </p:sp>
      <p:sp>
        <p:nvSpPr>
          <p:cNvPr id="4" name="Text Placeholder 3">
            <a:extLst>
              <a:ext uri="{FF2B5EF4-FFF2-40B4-BE49-F238E27FC236}">
                <a16:creationId xmlns:a16="http://schemas.microsoft.com/office/drawing/2014/main" id="{2F6D8894-6BD5-91D8-EC7D-E5C949250445}"/>
              </a:ext>
            </a:extLst>
          </p:cNvPr>
          <p:cNvSpPr>
            <a:spLocks noGrp="1"/>
          </p:cNvSpPr>
          <p:nvPr>
            <p:ph type="body" sz="quarter" idx="13"/>
          </p:nvPr>
        </p:nvSpPr>
        <p:spPr>
          <a:xfrm>
            <a:off x="4900327" y="4732097"/>
            <a:ext cx="5716587" cy="1568723"/>
          </a:xfrm>
        </p:spPr>
        <p:txBody>
          <a:bodyPr/>
          <a:lstStyle/>
          <a:p>
            <a:pPr marL="0" indent="0">
              <a:buNone/>
            </a:pPr>
            <a:r>
              <a:rPr lang="fi-FI" noProof="0"/>
              <a:t>Kaikki asiakirjat, joita jaat sinun ja Aspia-tiimisi välillä, tallennetaan Asiakirjat-näkymään. Voit nähdä kaikki asiakirjat, joihin sinulla on käyttöoikeus.</a:t>
            </a:r>
          </a:p>
        </p:txBody>
      </p:sp>
      <p:sp>
        <p:nvSpPr>
          <p:cNvPr id="11" name="Suorakulmio: Pyöristetyt kulmat 10">
            <a:extLst>
              <a:ext uri="{FF2B5EF4-FFF2-40B4-BE49-F238E27FC236}">
                <a16:creationId xmlns:a16="http://schemas.microsoft.com/office/drawing/2014/main" id="{35394019-9C40-963D-3406-4AE86F58BE93}"/>
              </a:ext>
            </a:extLst>
          </p:cNvPr>
          <p:cNvSpPr/>
          <p:nvPr/>
        </p:nvSpPr>
        <p:spPr>
          <a:xfrm>
            <a:off x="9110133" y="3302941"/>
            <a:ext cx="3008460" cy="672029"/>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fi-FI" sz="1600" noProof="0">
              <a:cs typeface="Arial" panose="020B0604020202020204" pitchFamily="34" charset="0"/>
            </a:endParaRPr>
          </a:p>
        </p:txBody>
      </p:sp>
    </p:spTree>
    <p:extLst>
      <p:ext uri="{BB962C8B-B14F-4D97-AF65-F5344CB8AC3E}">
        <p14:creationId xmlns:p14="http://schemas.microsoft.com/office/powerpoint/2010/main" val="401128574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Aspia">
  <a:themeElements>
    <a:clrScheme name="Aspia">
      <a:dk1>
        <a:srgbClr val="1D2D44"/>
      </a:dk1>
      <a:lt1>
        <a:sysClr val="window" lastClr="FFFFFF"/>
      </a:lt1>
      <a:dk2>
        <a:srgbClr val="000000"/>
      </a:dk2>
      <a:lt2>
        <a:srgbClr val="EBF5FF"/>
      </a:lt2>
      <a:accent1>
        <a:srgbClr val="0072FF"/>
      </a:accent1>
      <a:accent2>
        <a:srgbClr val="1D2D44"/>
      </a:accent2>
      <a:accent3>
        <a:srgbClr val="FF0080"/>
      </a:accent3>
      <a:accent4>
        <a:srgbClr val="B31968"/>
      </a:accent4>
      <a:accent5>
        <a:srgbClr val="FF7B24"/>
      </a:accent5>
      <a:accent6>
        <a:srgbClr val="BF360C"/>
      </a:accent6>
      <a:hlink>
        <a:srgbClr val="1D2D44"/>
      </a:hlink>
      <a:folHlink>
        <a:srgbClr val="1D2D44"/>
      </a:folHlink>
    </a:clrScheme>
    <a:fontScheme name="Aspia">
      <a:majorFont>
        <a:latin typeface="Aspia Sans Medium"/>
        <a:ea typeface=""/>
        <a:cs typeface=""/>
      </a:majorFont>
      <a:minorFont>
        <a:latin typeface="Aspi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lnSpc>
            <a:spcPct val="105000"/>
          </a:lnSpc>
          <a:defRPr sz="1600" dirty="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5000"/>
          </a:lnSpc>
          <a:defRPr sz="1600" dirty="0">
            <a:cs typeface="Arial" panose="020B0604020202020204" pitchFamily="34" charset="0"/>
          </a:defRPr>
        </a:defPPr>
      </a:lstStyle>
    </a:txDef>
  </a:objectDefaults>
  <a:extraClrSchemeLst/>
  <a:extLst>
    <a:ext uri="{05A4C25C-085E-4340-85A3-A5531E510DB2}">
      <thm15:themeFamily xmlns:thm15="http://schemas.microsoft.com/office/thememl/2012/main" name="Aspia v0.92 - example content.pptx" id="{A379D44F-5913-442E-86F6-BF6CFEEC2D44}" vid="{B4DB07A6-7FE6-4EAE-86F8-733FC53DDF41}"/>
    </a:ext>
  </a:extLst>
</a:theme>
</file>

<file path=ppt/theme/theme2.xml><?xml version="1.0" encoding="utf-8"?>
<a:theme xmlns:a="http://schemas.openxmlformats.org/drawingml/2006/main" name="Office-tema">
  <a:themeElements>
    <a:clrScheme name="Aspia">
      <a:dk1>
        <a:sysClr val="windowText" lastClr="000000"/>
      </a:dk1>
      <a:lt1>
        <a:sysClr val="window" lastClr="FFFFFF"/>
      </a:lt1>
      <a:dk2>
        <a:srgbClr val="1D2D44"/>
      </a:dk2>
      <a:lt2>
        <a:srgbClr val="EBF5FF"/>
      </a:lt2>
      <a:accent1>
        <a:srgbClr val="0072FF"/>
      </a:accent1>
      <a:accent2>
        <a:srgbClr val="1D2D44"/>
      </a:accent2>
      <a:accent3>
        <a:srgbClr val="FF0080"/>
      </a:accent3>
      <a:accent4>
        <a:srgbClr val="B31968"/>
      </a:accent4>
      <a:accent5>
        <a:srgbClr val="FF7B24"/>
      </a:accent5>
      <a:accent6>
        <a:srgbClr val="BF360C"/>
      </a:accent6>
      <a:hlink>
        <a:srgbClr val="000000"/>
      </a:hlink>
      <a:folHlink>
        <a:srgbClr val="000000"/>
      </a:folHlink>
    </a:clrScheme>
    <a:fontScheme name="Aspia">
      <a:majorFont>
        <a:latin typeface="Aspia Sans 03 Medium"/>
        <a:ea typeface=""/>
        <a:cs typeface=""/>
      </a:majorFont>
      <a:minorFont>
        <a:latin typeface="Aspia Sans 03"/>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ia">
      <a:dk1>
        <a:sysClr val="windowText" lastClr="000000"/>
      </a:dk1>
      <a:lt1>
        <a:sysClr val="window" lastClr="FFFFFF"/>
      </a:lt1>
      <a:dk2>
        <a:srgbClr val="1D2D44"/>
      </a:dk2>
      <a:lt2>
        <a:srgbClr val="EBF5FF"/>
      </a:lt2>
      <a:accent1>
        <a:srgbClr val="0072FF"/>
      </a:accent1>
      <a:accent2>
        <a:srgbClr val="1D2D44"/>
      </a:accent2>
      <a:accent3>
        <a:srgbClr val="FF0080"/>
      </a:accent3>
      <a:accent4>
        <a:srgbClr val="B31968"/>
      </a:accent4>
      <a:accent5>
        <a:srgbClr val="FF7B24"/>
      </a:accent5>
      <a:accent6>
        <a:srgbClr val="BF360C"/>
      </a:accent6>
      <a:hlink>
        <a:srgbClr val="000000"/>
      </a:hlink>
      <a:folHlink>
        <a:srgbClr val="000000"/>
      </a:folHlink>
    </a:clrScheme>
    <a:fontScheme name="Aspia">
      <a:majorFont>
        <a:latin typeface="Aspia Sans 03 Medium"/>
        <a:ea typeface=""/>
        <a:cs typeface=""/>
      </a:majorFont>
      <a:minorFont>
        <a:latin typeface="Aspia Sans 03"/>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79"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2DE017A4C0C9C45B659CBC0E9D0F77D" ma:contentTypeVersion="7" ma:contentTypeDescription="Luo uusi asiakirja." ma:contentTypeScope="" ma:versionID="4ef523597bc00ca595ea3f98aacf9f97">
  <xsd:schema xmlns:xsd="http://www.w3.org/2001/XMLSchema" xmlns:xs="http://www.w3.org/2001/XMLSchema" xmlns:p="http://schemas.microsoft.com/office/2006/metadata/properties" xmlns:ns2="149fdbb8-3350-4bef-bbeb-c8b5d6a6db4b" targetNamespace="http://schemas.microsoft.com/office/2006/metadata/properties" ma:root="true" ma:fieldsID="9ca2bfd63eb51a28f9b9078db0d804a6" ns2:_="">
    <xsd:import namespace="149fdbb8-3350-4bef-bbeb-c8b5d6a6db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fdbb8-3350-4bef-bbeb-c8b5d6a6d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EA00D-1853-44D5-ACAC-7E35A5613E04}">
  <ds:schemaRefs>
    <ds:schemaRef ds:uri="149fdbb8-3350-4bef-bbeb-c8b5d6a6d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ABDA6A-1F6C-4B42-8544-08E5AE6AC91F}">
  <ds:schemaRefs>
    <ds:schemaRef ds:uri="149fdbb8-3350-4bef-bbeb-c8b5d6a6d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Aspia</Template>
  <Application>Microsoft Office PowerPoint</Application>
  <PresentationFormat>Laajakuva</PresentationFormat>
  <Slides>18</Slides>
  <Notes>0</Notes>
  <HiddenSlides>0</HiddenSlide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Aspia</vt:lpstr>
      <vt:lpstr>MyBusiness -käyttöopas</vt:lpstr>
      <vt:lpstr>Sisään-kirjautuminen MyBusiness-palveluun </vt:lpstr>
      <vt:lpstr>Kirjaudu sisään käyttäjätilillesi</vt:lpstr>
      <vt:lpstr>Yhteydenpito Aspia-yhteys-henkilösi kanssa</vt:lpstr>
      <vt:lpstr>Kirjoita uusi tukipyyntö</vt:lpstr>
      <vt:lpstr>Tukipyyntöjen tarkastelu</vt:lpstr>
      <vt:lpstr>Viestit tukipyynnöllä</vt:lpstr>
      <vt:lpstr>Muita tapoja jakaa tietoa tukipyynnölle</vt:lpstr>
      <vt:lpstr>Asiakirjojen lähettäminen ja vastaanotto</vt:lpstr>
      <vt:lpstr>Asiakirjojen etsiminen</vt:lpstr>
      <vt:lpstr>Lataa asiakirja</vt:lpstr>
      <vt:lpstr>Käyttö-oikeuksien hallinta</vt:lpstr>
      <vt:lpstr>Käyttäjäluettelo</vt:lpstr>
      <vt:lpstr>Uuden käyttäjän lisääminen</vt:lpstr>
      <vt:lpstr>Käyttäjän oikeuksien muokkaaminen</vt:lpstr>
      <vt:lpstr>Laajat käyttöoikeudet ja viestien vastaanottotiimit</vt:lpstr>
      <vt:lpstr>Lähetä meille palautetta</vt:lpstr>
      <vt:lpstr>Pyydä apua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Anneli Halldn</dc:creator>
  <cp:revision>27</cp:revision>
  <dcterms:created xsi:type="dcterms:W3CDTF">2026-02-26T12:48:33Z</dcterms:created>
  <dcterms:modified xsi:type="dcterms:W3CDTF">2026-06-05T11:19:19Z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0x01010002DE017A4C0C9C45B659CBC0E9D0F77D</vt:lpwstr>
  </property>
  <property fmtid="{D5CDD505-2E9C-101B-9397-08002B2CF9AE}" pid="3" name="Order">
    <vt:r8>32000</vt:r8>
  </property>
  <property fmtid="{D5CDD505-2E9C-101B-9397-08002B2CF9AE}" pid="4" name="MediaServiceImageTags">
    <vt:lpwstr/>
  </property>
  <property fmtid="{D5CDD505-2E9C-101B-9397-08002B2CF9AE}" pid="5" name="NumCols">
    <vt:lpwstr>12</vt:lpwstr>
  </property>
  <property fmtid="{D5CDD505-2E9C-101B-9397-08002B2CF9AE}" pid="6" name="NumRows">
    <vt:lpwstr>12</vt:lpwstr>
  </property>
  <property fmtid="{D5CDD505-2E9C-101B-9397-08002B2CF9AE}" pid="7" name="ColSpacing">
    <vt:lpwstr>0,4</vt:lpwstr>
  </property>
  <property fmtid="{D5CDD505-2E9C-101B-9397-08002B2CF9AE}" pid="8" name="RowSpacing">
    <vt:lpwstr>0,4</vt:lpwstr>
  </property>
  <property fmtid="{D5CDD505-2E9C-101B-9397-08002B2CF9AE}" pid="9" name="Mall">
    <vt:lpwstr>2</vt:lpwstr>
  </property>
  <property fmtid="{D5CDD505-2E9C-101B-9397-08002B2CF9AE}" pid="10" name="Mleft">
    <vt:lpwstr>1,25</vt:lpwstr>
  </property>
  <property fmtid="{D5CDD505-2E9C-101B-9397-08002B2CF9AE}" pid="11" name="Mright">
    <vt:lpwstr>1,25</vt:lpwstr>
  </property>
  <property fmtid="{D5CDD505-2E9C-101B-9397-08002B2CF9AE}" pid="12" name="Mtop">
    <vt:lpwstr>1,5</vt:lpwstr>
  </property>
  <property fmtid="{D5CDD505-2E9C-101B-9397-08002B2CF9AE}" pid="13" name="Mbot">
    <vt:lpwstr>1,5</vt:lpwstr>
  </property>
  <property fmtid="{D5CDD505-2E9C-101B-9397-08002B2CF9AE}" pid="14" name="MSIP_Label_98ed9f18-630c-4be4-a42c-2598ff318ff6_Enabled">
    <vt:lpwstr>true</vt:lpwstr>
  </property>
  <property fmtid="{D5CDD505-2E9C-101B-9397-08002B2CF9AE}" pid="15" name="MSIP_Label_98ed9f18-630c-4be4-a42c-2598ff318ff6_SetDate">
    <vt:lpwstr>2026-06-05T10:09:48Z</vt:lpwstr>
  </property>
  <property fmtid="{D5CDD505-2E9C-101B-9397-08002B2CF9AE}" pid="16" name="MSIP_Label_98ed9f18-630c-4be4-a42c-2598ff318ff6_Method">
    <vt:lpwstr>Standard</vt:lpwstr>
  </property>
  <property fmtid="{D5CDD505-2E9C-101B-9397-08002B2CF9AE}" pid="17" name="MSIP_Label_98ed9f18-630c-4be4-a42c-2598ff318ff6_Name">
    <vt:lpwstr>defa4170-0d19-0005-0004-bc88714345d2</vt:lpwstr>
  </property>
  <property fmtid="{D5CDD505-2E9C-101B-9397-08002B2CF9AE}" pid="18" name="MSIP_Label_98ed9f18-630c-4be4-a42c-2598ff318ff6_SiteId">
    <vt:lpwstr>1bcdf689-ea86-4f8d-a15a-fa9cf9d0a26a</vt:lpwstr>
  </property>
  <property fmtid="{D5CDD505-2E9C-101B-9397-08002B2CF9AE}" pid="19" name="MSIP_Label_98ed9f18-630c-4be4-a42c-2598ff318ff6_ActionId">
    <vt:lpwstr>061d80e9-298b-4774-be66-edeb86c4f1ec</vt:lpwstr>
  </property>
  <property fmtid="{D5CDD505-2E9C-101B-9397-08002B2CF9AE}" pid="20" name="MSIP_Label_98ed9f18-630c-4be4-a42c-2598ff318ff6_ContentBits">
    <vt:lpwstr>0</vt:lpwstr>
  </property>
  <property fmtid="{D5CDD505-2E9C-101B-9397-08002B2CF9AE}" pid="21" name="MSIP_Label_98ed9f18-630c-4be4-a42c-2598ff318ff6_Tag">
    <vt:lpwstr>10, 3, 0, 2</vt:lpwstr>
  </property>
</Properties>
</file>